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329" r:id="rId3"/>
    <p:sldId id="331" r:id="rId4"/>
    <p:sldId id="305" r:id="rId5"/>
    <p:sldId id="333" r:id="rId6"/>
    <p:sldId id="306" r:id="rId7"/>
    <p:sldId id="328" r:id="rId8"/>
    <p:sldId id="307" r:id="rId9"/>
    <p:sldId id="312" r:id="rId10"/>
    <p:sldId id="317" r:id="rId11"/>
    <p:sldId id="332" r:id="rId12"/>
    <p:sldId id="318" r:id="rId13"/>
    <p:sldId id="313" r:id="rId14"/>
    <p:sldId id="316" r:id="rId15"/>
    <p:sldId id="297" r:id="rId16"/>
    <p:sldId id="302" r:id="rId17"/>
    <p:sldId id="271" r:id="rId18"/>
    <p:sldId id="272" r:id="rId19"/>
    <p:sldId id="273" r:id="rId20"/>
    <p:sldId id="274" r:id="rId21"/>
    <p:sldId id="275" r:id="rId22"/>
    <p:sldId id="298" r:id="rId23"/>
    <p:sldId id="303" r:id="rId24"/>
    <p:sldId id="299" r:id="rId25"/>
    <p:sldId id="334" r:id="rId26"/>
    <p:sldId id="319" r:id="rId27"/>
    <p:sldId id="320" r:id="rId28"/>
    <p:sldId id="335" r:id="rId29"/>
    <p:sldId id="280" r:id="rId30"/>
    <p:sldId id="291" r:id="rId31"/>
    <p:sldId id="290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EB03"/>
    <a:srgbClr val="E4F91B"/>
    <a:srgbClr val="FFFF9F"/>
    <a:srgbClr val="F6CBA8"/>
    <a:srgbClr val="297A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DC9DF-58C6-4566-AC1A-AE4D12EEB6B3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01CB2-9675-441D-9A0B-E4E951344FF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1CB2-9675-441D-9A0B-E4E951344FF6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  <p:transition spd="med" advTm="3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78000">
              <a:srgbClr val="FF0000">
                <a:alpha val="93000"/>
              </a:srgbClr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35000">
    <p:random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FhG3mh0CYvU/SD_aIPa-1GI/AAAAAAAAAA0/rEaXoM0TLc4/s1600-h/tro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 rot="20622372">
            <a:off x="114786" y="627924"/>
            <a:ext cx="8385711" cy="2018724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  <a:latin typeface="Lucida Calligraphy" pitchFamily="66" charset="0"/>
              </a:rPr>
              <a:t>MECHATRONIK</a:t>
            </a:r>
            <a:endParaRPr lang="pl-PL" sz="54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5976" y="2996952"/>
            <a:ext cx="4138626" cy="339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3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47260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endParaRPr lang="pl-PL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Planowanie oprogramowania i struktury systemu do różnych zastosowań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Projektowanie urządzeń do sterownia maszynami produkcyjnymi 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Oprogramowanie projektu wykonawczego prototypu urządzeń sterujących </a:t>
            </a:r>
          </a:p>
        </p:txBody>
      </p:sp>
      <p:sp>
        <p:nvSpPr>
          <p:cNvPr id="8" name="Schemat blokowy: terminator 7"/>
          <p:cNvSpPr/>
          <p:nvPr/>
        </p:nvSpPr>
        <p:spPr>
          <a:xfrm>
            <a:off x="0" y="332656"/>
            <a:ext cx="9144000" cy="1368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27584" y="548680"/>
            <a:ext cx="7776864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Najważniejsze czynności wykonywane </a:t>
            </a:r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w </a:t>
            </a:r>
            <a:r>
              <a:rPr lang="pl-PL" sz="2400" b="1" dirty="0" smtClean="0">
                <a:solidFill>
                  <a:schemeClr val="bg1"/>
                </a:solidFill>
              </a:rPr>
              <a:t>dziedzinie mechatroniki to: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Dowolny kształt 10"/>
          <p:cNvSpPr/>
          <p:nvPr/>
        </p:nvSpPr>
        <p:spPr>
          <a:xfrm>
            <a:off x="574158" y="2821935"/>
            <a:ext cx="7591647" cy="305100"/>
          </a:xfrm>
          <a:custGeom>
            <a:avLst/>
            <a:gdLst>
              <a:gd name="connsiteX0" fmla="*/ 0 w 7591647"/>
              <a:gd name="connsiteY0" fmla="*/ 91386 h 305100"/>
              <a:gd name="connsiteX1" fmla="*/ 1743740 w 7591647"/>
              <a:gd name="connsiteY1" fmla="*/ 91386 h 305100"/>
              <a:gd name="connsiteX2" fmla="*/ 1807535 w 7591647"/>
              <a:gd name="connsiteY2" fmla="*/ 70121 h 305100"/>
              <a:gd name="connsiteX3" fmla="*/ 1977656 w 7591647"/>
              <a:gd name="connsiteY3" fmla="*/ 48856 h 305100"/>
              <a:gd name="connsiteX4" fmla="*/ 2615609 w 7591647"/>
              <a:gd name="connsiteY4" fmla="*/ 70121 h 305100"/>
              <a:gd name="connsiteX5" fmla="*/ 2849526 w 7591647"/>
              <a:gd name="connsiteY5" fmla="*/ 112651 h 305100"/>
              <a:gd name="connsiteX6" fmla="*/ 2977116 w 7591647"/>
              <a:gd name="connsiteY6" fmla="*/ 133916 h 305100"/>
              <a:gd name="connsiteX7" fmla="*/ 3125972 w 7591647"/>
              <a:gd name="connsiteY7" fmla="*/ 176446 h 305100"/>
              <a:gd name="connsiteX8" fmla="*/ 3615070 w 7591647"/>
              <a:gd name="connsiteY8" fmla="*/ 155181 h 305100"/>
              <a:gd name="connsiteX9" fmla="*/ 3827721 w 7591647"/>
              <a:gd name="connsiteY9" fmla="*/ 112651 h 305100"/>
              <a:gd name="connsiteX10" fmla="*/ 4019107 w 7591647"/>
              <a:gd name="connsiteY10" fmla="*/ 91386 h 305100"/>
              <a:gd name="connsiteX11" fmla="*/ 4486940 w 7591647"/>
              <a:gd name="connsiteY11" fmla="*/ 112651 h 305100"/>
              <a:gd name="connsiteX12" fmla="*/ 4572000 w 7591647"/>
              <a:gd name="connsiteY12" fmla="*/ 133916 h 305100"/>
              <a:gd name="connsiteX13" fmla="*/ 4635795 w 7591647"/>
              <a:gd name="connsiteY13" fmla="*/ 176446 h 305100"/>
              <a:gd name="connsiteX14" fmla="*/ 4763386 w 7591647"/>
              <a:gd name="connsiteY14" fmla="*/ 218977 h 305100"/>
              <a:gd name="connsiteX15" fmla="*/ 4827182 w 7591647"/>
              <a:gd name="connsiteY15" fmla="*/ 240242 h 305100"/>
              <a:gd name="connsiteX16" fmla="*/ 5231219 w 7591647"/>
              <a:gd name="connsiteY16" fmla="*/ 218977 h 305100"/>
              <a:gd name="connsiteX17" fmla="*/ 5401340 w 7591647"/>
              <a:gd name="connsiteY17" fmla="*/ 176446 h 305100"/>
              <a:gd name="connsiteX18" fmla="*/ 5486400 w 7591647"/>
              <a:gd name="connsiteY18" fmla="*/ 155181 h 305100"/>
              <a:gd name="connsiteX19" fmla="*/ 5826642 w 7591647"/>
              <a:gd name="connsiteY19" fmla="*/ 176446 h 305100"/>
              <a:gd name="connsiteX20" fmla="*/ 6018028 w 7591647"/>
              <a:gd name="connsiteY20" fmla="*/ 240242 h 305100"/>
              <a:gd name="connsiteX21" fmla="*/ 6103089 w 7591647"/>
              <a:gd name="connsiteY21" fmla="*/ 261507 h 305100"/>
              <a:gd name="connsiteX22" fmla="*/ 6273209 w 7591647"/>
              <a:gd name="connsiteY22" fmla="*/ 304037 h 305100"/>
              <a:gd name="connsiteX23" fmla="*/ 6464595 w 7591647"/>
              <a:gd name="connsiteY23" fmla="*/ 282772 h 305100"/>
              <a:gd name="connsiteX24" fmla="*/ 6507126 w 7591647"/>
              <a:gd name="connsiteY24" fmla="*/ 218977 h 305100"/>
              <a:gd name="connsiteX25" fmla="*/ 6549656 w 7591647"/>
              <a:gd name="connsiteY25" fmla="*/ 176446 h 305100"/>
              <a:gd name="connsiteX26" fmla="*/ 6613451 w 7591647"/>
              <a:gd name="connsiteY26" fmla="*/ 133916 h 305100"/>
              <a:gd name="connsiteX27" fmla="*/ 6804837 w 7591647"/>
              <a:gd name="connsiteY27" fmla="*/ 91386 h 305100"/>
              <a:gd name="connsiteX28" fmla="*/ 6889898 w 7591647"/>
              <a:gd name="connsiteY28" fmla="*/ 48856 h 305100"/>
              <a:gd name="connsiteX29" fmla="*/ 6996223 w 7591647"/>
              <a:gd name="connsiteY29" fmla="*/ 27591 h 305100"/>
              <a:gd name="connsiteX30" fmla="*/ 7060019 w 7591647"/>
              <a:gd name="connsiteY30" fmla="*/ 6325 h 305100"/>
              <a:gd name="connsiteX31" fmla="*/ 7591647 w 7591647"/>
              <a:gd name="connsiteY31" fmla="*/ 6325 h 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1647" h="305100">
                <a:moveTo>
                  <a:pt x="0" y="91386"/>
                </a:moveTo>
                <a:cubicBezTo>
                  <a:pt x="814504" y="120475"/>
                  <a:pt x="712056" y="127585"/>
                  <a:pt x="1743740" y="91386"/>
                </a:cubicBezTo>
                <a:cubicBezTo>
                  <a:pt x="1766141" y="90600"/>
                  <a:pt x="1785481" y="74131"/>
                  <a:pt x="1807535" y="70121"/>
                </a:cubicBezTo>
                <a:cubicBezTo>
                  <a:pt x="1863762" y="59898"/>
                  <a:pt x="1920949" y="55944"/>
                  <a:pt x="1977656" y="48856"/>
                </a:cubicBezTo>
                <a:cubicBezTo>
                  <a:pt x="2190307" y="55944"/>
                  <a:pt x="2403167" y="58319"/>
                  <a:pt x="2615609" y="70121"/>
                </a:cubicBezTo>
                <a:cubicBezTo>
                  <a:pt x="2660725" y="72627"/>
                  <a:pt x="2799943" y="103636"/>
                  <a:pt x="2849526" y="112651"/>
                </a:cubicBezTo>
                <a:cubicBezTo>
                  <a:pt x="2891947" y="120364"/>
                  <a:pt x="2934837" y="125460"/>
                  <a:pt x="2977116" y="133916"/>
                </a:cubicBezTo>
                <a:cubicBezTo>
                  <a:pt x="3043872" y="147267"/>
                  <a:pt x="3065168" y="156178"/>
                  <a:pt x="3125972" y="176446"/>
                </a:cubicBezTo>
                <a:cubicBezTo>
                  <a:pt x="3289005" y="169358"/>
                  <a:pt x="3452553" y="169955"/>
                  <a:pt x="3615070" y="155181"/>
                </a:cubicBezTo>
                <a:cubicBezTo>
                  <a:pt x="3687061" y="148636"/>
                  <a:pt x="3755876" y="120634"/>
                  <a:pt x="3827721" y="112651"/>
                </a:cubicBezTo>
                <a:lnTo>
                  <a:pt x="4019107" y="91386"/>
                </a:lnTo>
                <a:cubicBezTo>
                  <a:pt x="4175051" y="98474"/>
                  <a:pt x="4331294" y="100678"/>
                  <a:pt x="4486940" y="112651"/>
                </a:cubicBezTo>
                <a:cubicBezTo>
                  <a:pt x="4516080" y="114893"/>
                  <a:pt x="4545137" y="122403"/>
                  <a:pt x="4572000" y="133916"/>
                </a:cubicBezTo>
                <a:cubicBezTo>
                  <a:pt x="4595491" y="143984"/>
                  <a:pt x="4612440" y="166066"/>
                  <a:pt x="4635795" y="176446"/>
                </a:cubicBezTo>
                <a:cubicBezTo>
                  <a:pt x="4676762" y="194654"/>
                  <a:pt x="4720856" y="204800"/>
                  <a:pt x="4763386" y="218977"/>
                </a:cubicBezTo>
                <a:lnTo>
                  <a:pt x="4827182" y="240242"/>
                </a:lnTo>
                <a:cubicBezTo>
                  <a:pt x="4961861" y="233154"/>
                  <a:pt x="5096819" y="230177"/>
                  <a:pt x="5231219" y="218977"/>
                </a:cubicBezTo>
                <a:cubicBezTo>
                  <a:pt x="5322778" y="211347"/>
                  <a:pt x="5326045" y="197959"/>
                  <a:pt x="5401340" y="176446"/>
                </a:cubicBezTo>
                <a:cubicBezTo>
                  <a:pt x="5429441" y="168417"/>
                  <a:pt x="5458047" y="162269"/>
                  <a:pt x="5486400" y="155181"/>
                </a:cubicBezTo>
                <a:cubicBezTo>
                  <a:pt x="5599814" y="162269"/>
                  <a:pt x="5713571" y="165139"/>
                  <a:pt x="5826642" y="176446"/>
                </a:cubicBezTo>
                <a:cubicBezTo>
                  <a:pt x="5899435" y="183725"/>
                  <a:pt x="5948956" y="217218"/>
                  <a:pt x="6018028" y="240242"/>
                </a:cubicBezTo>
                <a:cubicBezTo>
                  <a:pt x="6045755" y="249484"/>
                  <a:pt x="6074987" y="253478"/>
                  <a:pt x="6103089" y="261507"/>
                </a:cubicBezTo>
                <a:cubicBezTo>
                  <a:pt x="6255667" y="305100"/>
                  <a:pt x="6057034" y="260802"/>
                  <a:pt x="6273209" y="304037"/>
                </a:cubicBezTo>
                <a:cubicBezTo>
                  <a:pt x="6337004" y="296949"/>
                  <a:pt x="6404272" y="304708"/>
                  <a:pt x="6464595" y="282772"/>
                </a:cubicBezTo>
                <a:cubicBezTo>
                  <a:pt x="6488614" y="274038"/>
                  <a:pt x="6491160" y="238934"/>
                  <a:pt x="6507126" y="218977"/>
                </a:cubicBezTo>
                <a:cubicBezTo>
                  <a:pt x="6519651" y="203321"/>
                  <a:pt x="6534000" y="188971"/>
                  <a:pt x="6549656" y="176446"/>
                </a:cubicBezTo>
                <a:cubicBezTo>
                  <a:pt x="6569613" y="160480"/>
                  <a:pt x="6589960" y="143983"/>
                  <a:pt x="6613451" y="133916"/>
                </a:cubicBezTo>
                <a:cubicBezTo>
                  <a:pt x="6639727" y="122655"/>
                  <a:pt x="6785915" y="95170"/>
                  <a:pt x="6804837" y="91386"/>
                </a:cubicBezTo>
                <a:cubicBezTo>
                  <a:pt x="6833191" y="77209"/>
                  <a:pt x="6859824" y="58880"/>
                  <a:pt x="6889898" y="48856"/>
                </a:cubicBezTo>
                <a:cubicBezTo>
                  <a:pt x="6924187" y="37426"/>
                  <a:pt x="6961159" y="36357"/>
                  <a:pt x="6996223" y="27591"/>
                </a:cubicBezTo>
                <a:cubicBezTo>
                  <a:pt x="7017969" y="22154"/>
                  <a:pt x="7037618" y="7125"/>
                  <a:pt x="7060019" y="6325"/>
                </a:cubicBezTo>
                <a:cubicBezTo>
                  <a:pt x="7237115" y="0"/>
                  <a:pt x="7414438" y="6325"/>
                  <a:pt x="7591647" y="632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 11"/>
          <p:cNvSpPr/>
          <p:nvPr/>
        </p:nvSpPr>
        <p:spPr>
          <a:xfrm>
            <a:off x="611560" y="5661248"/>
            <a:ext cx="7591647" cy="305100"/>
          </a:xfrm>
          <a:custGeom>
            <a:avLst/>
            <a:gdLst>
              <a:gd name="connsiteX0" fmla="*/ 0 w 7591647"/>
              <a:gd name="connsiteY0" fmla="*/ 91386 h 305100"/>
              <a:gd name="connsiteX1" fmla="*/ 1743740 w 7591647"/>
              <a:gd name="connsiteY1" fmla="*/ 91386 h 305100"/>
              <a:gd name="connsiteX2" fmla="*/ 1807535 w 7591647"/>
              <a:gd name="connsiteY2" fmla="*/ 70121 h 305100"/>
              <a:gd name="connsiteX3" fmla="*/ 1977656 w 7591647"/>
              <a:gd name="connsiteY3" fmla="*/ 48856 h 305100"/>
              <a:gd name="connsiteX4" fmla="*/ 2615609 w 7591647"/>
              <a:gd name="connsiteY4" fmla="*/ 70121 h 305100"/>
              <a:gd name="connsiteX5" fmla="*/ 2849526 w 7591647"/>
              <a:gd name="connsiteY5" fmla="*/ 112651 h 305100"/>
              <a:gd name="connsiteX6" fmla="*/ 2977116 w 7591647"/>
              <a:gd name="connsiteY6" fmla="*/ 133916 h 305100"/>
              <a:gd name="connsiteX7" fmla="*/ 3125972 w 7591647"/>
              <a:gd name="connsiteY7" fmla="*/ 176446 h 305100"/>
              <a:gd name="connsiteX8" fmla="*/ 3615070 w 7591647"/>
              <a:gd name="connsiteY8" fmla="*/ 155181 h 305100"/>
              <a:gd name="connsiteX9" fmla="*/ 3827721 w 7591647"/>
              <a:gd name="connsiteY9" fmla="*/ 112651 h 305100"/>
              <a:gd name="connsiteX10" fmla="*/ 4019107 w 7591647"/>
              <a:gd name="connsiteY10" fmla="*/ 91386 h 305100"/>
              <a:gd name="connsiteX11" fmla="*/ 4486940 w 7591647"/>
              <a:gd name="connsiteY11" fmla="*/ 112651 h 305100"/>
              <a:gd name="connsiteX12" fmla="*/ 4572000 w 7591647"/>
              <a:gd name="connsiteY12" fmla="*/ 133916 h 305100"/>
              <a:gd name="connsiteX13" fmla="*/ 4635795 w 7591647"/>
              <a:gd name="connsiteY13" fmla="*/ 176446 h 305100"/>
              <a:gd name="connsiteX14" fmla="*/ 4763386 w 7591647"/>
              <a:gd name="connsiteY14" fmla="*/ 218977 h 305100"/>
              <a:gd name="connsiteX15" fmla="*/ 4827182 w 7591647"/>
              <a:gd name="connsiteY15" fmla="*/ 240242 h 305100"/>
              <a:gd name="connsiteX16" fmla="*/ 5231219 w 7591647"/>
              <a:gd name="connsiteY16" fmla="*/ 218977 h 305100"/>
              <a:gd name="connsiteX17" fmla="*/ 5401340 w 7591647"/>
              <a:gd name="connsiteY17" fmla="*/ 176446 h 305100"/>
              <a:gd name="connsiteX18" fmla="*/ 5486400 w 7591647"/>
              <a:gd name="connsiteY18" fmla="*/ 155181 h 305100"/>
              <a:gd name="connsiteX19" fmla="*/ 5826642 w 7591647"/>
              <a:gd name="connsiteY19" fmla="*/ 176446 h 305100"/>
              <a:gd name="connsiteX20" fmla="*/ 6018028 w 7591647"/>
              <a:gd name="connsiteY20" fmla="*/ 240242 h 305100"/>
              <a:gd name="connsiteX21" fmla="*/ 6103089 w 7591647"/>
              <a:gd name="connsiteY21" fmla="*/ 261507 h 305100"/>
              <a:gd name="connsiteX22" fmla="*/ 6273209 w 7591647"/>
              <a:gd name="connsiteY22" fmla="*/ 304037 h 305100"/>
              <a:gd name="connsiteX23" fmla="*/ 6464595 w 7591647"/>
              <a:gd name="connsiteY23" fmla="*/ 282772 h 305100"/>
              <a:gd name="connsiteX24" fmla="*/ 6507126 w 7591647"/>
              <a:gd name="connsiteY24" fmla="*/ 218977 h 305100"/>
              <a:gd name="connsiteX25" fmla="*/ 6549656 w 7591647"/>
              <a:gd name="connsiteY25" fmla="*/ 176446 h 305100"/>
              <a:gd name="connsiteX26" fmla="*/ 6613451 w 7591647"/>
              <a:gd name="connsiteY26" fmla="*/ 133916 h 305100"/>
              <a:gd name="connsiteX27" fmla="*/ 6804837 w 7591647"/>
              <a:gd name="connsiteY27" fmla="*/ 91386 h 305100"/>
              <a:gd name="connsiteX28" fmla="*/ 6889898 w 7591647"/>
              <a:gd name="connsiteY28" fmla="*/ 48856 h 305100"/>
              <a:gd name="connsiteX29" fmla="*/ 6996223 w 7591647"/>
              <a:gd name="connsiteY29" fmla="*/ 27591 h 305100"/>
              <a:gd name="connsiteX30" fmla="*/ 7060019 w 7591647"/>
              <a:gd name="connsiteY30" fmla="*/ 6325 h 305100"/>
              <a:gd name="connsiteX31" fmla="*/ 7591647 w 7591647"/>
              <a:gd name="connsiteY31" fmla="*/ 6325 h 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1647" h="305100">
                <a:moveTo>
                  <a:pt x="0" y="91386"/>
                </a:moveTo>
                <a:cubicBezTo>
                  <a:pt x="814504" y="120475"/>
                  <a:pt x="712056" y="127585"/>
                  <a:pt x="1743740" y="91386"/>
                </a:cubicBezTo>
                <a:cubicBezTo>
                  <a:pt x="1766141" y="90600"/>
                  <a:pt x="1785481" y="74131"/>
                  <a:pt x="1807535" y="70121"/>
                </a:cubicBezTo>
                <a:cubicBezTo>
                  <a:pt x="1863762" y="59898"/>
                  <a:pt x="1920949" y="55944"/>
                  <a:pt x="1977656" y="48856"/>
                </a:cubicBezTo>
                <a:cubicBezTo>
                  <a:pt x="2190307" y="55944"/>
                  <a:pt x="2403167" y="58319"/>
                  <a:pt x="2615609" y="70121"/>
                </a:cubicBezTo>
                <a:cubicBezTo>
                  <a:pt x="2660725" y="72627"/>
                  <a:pt x="2799943" y="103636"/>
                  <a:pt x="2849526" y="112651"/>
                </a:cubicBezTo>
                <a:cubicBezTo>
                  <a:pt x="2891947" y="120364"/>
                  <a:pt x="2934837" y="125460"/>
                  <a:pt x="2977116" y="133916"/>
                </a:cubicBezTo>
                <a:cubicBezTo>
                  <a:pt x="3043872" y="147267"/>
                  <a:pt x="3065168" y="156178"/>
                  <a:pt x="3125972" y="176446"/>
                </a:cubicBezTo>
                <a:cubicBezTo>
                  <a:pt x="3289005" y="169358"/>
                  <a:pt x="3452553" y="169955"/>
                  <a:pt x="3615070" y="155181"/>
                </a:cubicBezTo>
                <a:cubicBezTo>
                  <a:pt x="3687061" y="148636"/>
                  <a:pt x="3755876" y="120634"/>
                  <a:pt x="3827721" y="112651"/>
                </a:cubicBezTo>
                <a:lnTo>
                  <a:pt x="4019107" y="91386"/>
                </a:lnTo>
                <a:cubicBezTo>
                  <a:pt x="4175051" y="98474"/>
                  <a:pt x="4331294" y="100678"/>
                  <a:pt x="4486940" y="112651"/>
                </a:cubicBezTo>
                <a:cubicBezTo>
                  <a:pt x="4516080" y="114893"/>
                  <a:pt x="4545137" y="122403"/>
                  <a:pt x="4572000" y="133916"/>
                </a:cubicBezTo>
                <a:cubicBezTo>
                  <a:pt x="4595491" y="143984"/>
                  <a:pt x="4612440" y="166066"/>
                  <a:pt x="4635795" y="176446"/>
                </a:cubicBezTo>
                <a:cubicBezTo>
                  <a:pt x="4676762" y="194654"/>
                  <a:pt x="4720856" y="204800"/>
                  <a:pt x="4763386" y="218977"/>
                </a:cubicBezTo>
                <a:lnTo>
                  <a:pt x="4827182" y="240242"/>
                </a:lnTo>
                <a:cubicBezTo>
                  <a:pt x="4961861" y="233154"/>
                  <a:pt x="5096819" y="230177"/>
                  <a:pt x="5231219" y="218977"/>
                </a:cubicBezTo>
                <a:cubicBezTo>
                  <a:pt x="5322778" y="211347"/>
                  <a:pt x="5326045" y="197959"/>
                  <a:pt x="5401340" y="176446"/>
                </a:cubicBezTo>
                <a:cubicBezTo>
                  <a:pt x="5429441" y="168417"/>
                  <a:pt x="5458047" y="162269"/>
                  <a:pt x="5486400" y="155181"/>
                </a:cubicBezTo>
                <a:cubicBezTo>
                  <a:pt x="5599814" y="162269"/>
                  <a:pt x="5713571" y="165139"/>
                  <a:pt x="5826642" y="176446"/>
                </a:cubicBezTo>
                <a:cubicBezTo>
                  <a:pt x="5899435" y="183725"/>
                  <a:pt x="5948956" y="217218"/>
                  <a:pt x="6018028" y="240242"/>
                </a:cubicBezTo>
                <a:cubicBezTo>
                  <a:pt x="6045755" y="249484"/>
                  <a:pt x="6074987" y="253478"/>
                  <a:pt x="6103089" y="261507"/>
                </a:cubicBezTo>
                <a:cubicBezTo>
                  <a:pt x="6255667" y="305100"/>
                  <a:pt x="6057034" y="260802"/>
                  <a:pt x="6273209" y="304037"/>
                </a:cubicBezTo>
                <a:cubicBezTo>
                  <a:pt x="6337004" y="296949"/>
                  <a:pt x="6404272" y="304708"/>
                  <a:pt x="6464595" y="282772"/>
                </a:cubicBezTo>
                <a:cubicBezTo>
                  <a:pt x="6488614" y="274038"/>
                  <a:pt x="6491160" y="238934"/>
                  <a:pt x="6507126" y="218977"/>
                </a:cubicBezTo>
                <a:cubicBezTo>
                  <a:pt x="6519651" y="203321"/>
                  <a:pt x="6534000" y="188971"/>
                  <a:pt x="6549656" y="176446"/>
                </a:cubicBezTo>
                <a:cubicBezTo>
                  <a:pt x="6569613" y="160480"/>
                  <a:pt x="6589960" y="143983"/>
                  <a:pt x="6613451" y="133916"/>
                </a:cubicBezTo>
                <a:cubicBezTo>
                  <a:pt x="6639727" y="122655"/>
                  <a:pt x="6785915" y="95170"/>
                  <a:pt x="6804837" y="91386"/>
                </a:cubicBezTo>
                <a:cubicBezTo>
                  <a:pt x="6833191" y="77209"/>
                  <a:pt x="6859824" y="58880"/>
                  <a:pt x="6889898" y="48856"/>
                </a:cubicBezTo>
                <a:cubicBezTo>
                  <a:pt x="6924187" y="37426"/>
                  <a:pt x="6961159" y="36357"/>
                  <a:pt x="6996223" y="27591"/>
                </a:cubicBezTo>
                <a:cubicBezTo>
                  <a:pt x="7017969" y="22154"/>
                  <a:pt x="7037618" y="7125"/>
                  <a:pt x="7060019" y="6325"/>
                </a:cubicBezTo>
                <a:cubicBezTo>
                  <a:pt x="7237115" y="0"/>
                  <a:pt x="7414438" y="6325"/>
                  <a:pt x="7591647" y="632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539552" y="4149080"/>
            <a:ext cx="7591647" cy="305100"/>
          </a:xfrm>
          <a:custGeom>
            <a:avLst/>
            <a:gdLst>
              <a:gd name="connsiteX0" fmla="*/ 0 w 7591647"/>
              <a:gd name="connsiteY0" fmla="*/ 91386 h 305100"/>
              <a:gd name="connsiteX1" fmla="*/ 1743740 w 7591647"/>
              <a:gd name="connsiteY1" fmla="*/ 91386 h 305100"/>
              <a:gd name="connsiteX2" fmla="*/ 1807535 w 7591647"/>
              <a:gd name="connsiteY2" fmla="*/ 70121 h 305100"/>
              <a:gd name="connsiteX3" fmla="*/ 1977656 w 7591647"/>
              <a:gd name="connsiteY3" fmla="*/ 48856 h 305100"/>
              <a:gd name="connsiteX4" fmla="*/ 2615609 w 7591647"/>
              <a:gd name="connsiteY4" fmla="*/ 70121 h 305100"/>
              <a:gd name="connsiteX5" fmla="*/ 2849526 w 7591647"/>
              <a:gd name="connsiteY5" fmla="*/ 112651 h 305100"/>
              <a:gd name="connsiteX6" fmla="*/ 2977116 w 7591647"/>
              <a:gd name="connsiteY6" fmla="*/ 133916 h 305100"/>
              <a:gd name="connsiteX7" fmla="*/ 3125972 w 7591647"/>
              <a:gd name="connsiteY7" fmla="*/ 176446 h 305100"/>
              <a:gd name="connsiteX8" fmla="*/ 3615070 w 7591647"/>
              <a:gd name="connsiteY8" fmla="*/ 155181 h 305100"/>
              <a:gd name="connsiteX9" fmla="*/ 3827721 w 7591647"/>
              <a:gd name="connsiteY9" fmla="*/ 112651 h 305100"/>
              <a:gd name="connsiteX10" fmla="*/ 4019107 w 7591647"/>
              <a:gd name="connsiteY10" fmla="*/ 91386 h 305100"/>
              <a:gd name="connsiteX11" fmla="*/ 4486940 w 7591647"/>
              <a:gd name="connsiteY11" fmla="*/ 112651 h 305100"/>
              <a:gd name="connsiteX12" fmla="*/ 4572000 w 7591647"/>
              <a:gd name="connsiteY12" fmla="*/ 133916 h 305100"/>
              <a:gd name="connsiteX13" fmla="*/ 4635795 w 7591647"/>
              <a:gd name="connsiteY13" fmla="*/ 176446 h 305100"/>
              <a:gd name="connsiteX14" fmla="*/ 4763386 w 7591647"/>
              <a:gd name="connsiteY14" fmla="*/ 218977 h 305100"/>
              <a:gd name="connsiteX15" fmla="*/ 4827182 w 7591647"/>
              <a:gd name="connsiteY15" fmla="*/ 240242 h 305100"/>
              <a:gd name="connsiteX16" fmla="*/ 5231219 w 7591647"/>
              <a:gd name="connsiteY16" fmla="*/ 218977 h 305100"/>
              <a:gd name="connsiteX17" fmla="*/ 5401340 w 7591647"/>
              <a:gd name="connsiteY17" fmla="*/ 176446 h 305100"/>
              <a:gd name="connsiteX18" fmla="*/ 5486400 w 7591647"/>
              <a:gd name="connsiteY18" fmla="*/ 155181 h 305100"/>
              <a:gd name="connsiteX19" fmla="*/ 5826642 w 7591647"/>
              <a:gd name="connsiteY19" fmla="*/ 176446 h 305100"/>
              <a:gd name="connsiteX20" fmla="*/ 6018028 w 7591647"/>
              <a:gd name="connsiteY20" fmla="*/ 240242 h 305100"/>
              <a:gd name="connsiteX21" fmla="*/ 6103089 w 7591647"/>
              <a:gd name="connsiteY21" fmla="*/ 261507 h 305100"/>
              <a:gd name="connsiteX22" fmla="*/ 6273209 w 7591647"/>
              <a:gd name="connsiteY22" fmla="*/ 304037 h 305100"/>
              <a:gd name="connsiteX23" fmla="*/ 6464595 w 7591647"/>
              <a:gd name="connsiteY23" fmla="*/ 282772 h 305100"/>
              <a:gd name="connsiteX24" fmla="*/ 6507126 w 7591647"/>
              <a:gd name="connsiteY24" fmla="*/ 218977 h 305100"/>
              <a:gd name="connsiteX25" fmla="*/ 6549656 w 7591647"/>
              <a:gd name="connsiteY25" fmla="*/ 176446 h 305100"/>
              <a:gd name="connsiteX26" fmla="*/ 6613451 w 7591647"/>
              <a:gd name="connsiteY26" fmla="*/ 133916 h 305100"/>
              <a:gd name="connsiteX27" fmla="*/ 6804837 w 7591647"/>
              <a:gd name="connsiteY27" fmla="*/ 91386 h 305100"/>
              <a:gd name="connsiteX28" fmla="*/ 6889898 w 7591647"/>
              <a:gd name="connsiteY28" fmla="*/ 48856 h 305100"/>
              <a:gd name="connsiteX29" fmla="*/ 6996223 w 7591647"/>
              <a:gd name="connsiteY29" fmla="*/ 27591 h 305100"/>
              <a:gd name="connsiteX30" fmla="*/ 7060019 w 7591647"/>
              <a:gd name="connsiteY30" fmla="*/ 6325 h 305100"/>
              <a:gd name="connsiteX31" fmla="*/ 7591647 w 7591647"/>
              <a:gd name="connsiteY31" fmla="*/ 6325 h 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1647" h="305100">
                <a:moveTo>
                  <a:pt x="0" y="91386"/>
                </a:moveTo>
                <a:cubicBezTo>
                  <a:pt x="814504" y="120475"/>
                  <a:pt x="712056" y="127585"/>
                  <a:pt x="1743740" y="91386"/>
                </a:cubicBezTo>
                <a:cubicBezTo>
                  <a:pt x="1766141" y="90600"/>
                  <a:pt x="1785481" y="74131"/>
                  <a:pt x="1807535" y="70121"/>
                </a:cubicBezTo>
                <a:cubicBezTo>
                  <a:pt x="1863762" y="59898"/>
                  <a:pt x="1920949" y="55944"/>
                  <a:pt x="1977656" y="48856"/>
                </a:cubicBezTo>
                <a:cubicBezTo>
                  <a:pt x="2190307" y="55944"/>
                  <a:pt x="2403167" y="58319"/>
                  <a:pt x="2615609" y="70121"/>
                </a:cubicBezTo>
                <a:cubicBezTo>
                  <a:pt x="2660725" y="72627"/>
                  <a:pt x="2799943" y="103636"/>
                  <a:pt x="2849526" y="112651"/>
                </a:cubicBezTo>
                <a:cubicBezTo>
                  <a:pt x="2891947" y="120364"/>
                  <a:pt x="2934837" y="125460"/>
                  <a:pt x="2977116" y="133916"/>
                </a:cubicBezTo>
                <a:cubicBezTo>
                  <a:pt x="3043872" y="147267"/>
                  <a:pt x="3065168" y="156178"/>
                  <a:pt x="3125972" y="176446"/>
                </a:cubicBezTo>
                <a:cubicBezTo>
                  <a:pt x="3289005" y="169358"/>
                  <a:pt x="3452553" y="169955"/>
                  <a:pt x="3615070" y="155181"/>
                </a:cubicBezTo>
                <a:cubicBezTo>
                  <a:pt x="3687061" y="148636"/>
                  <a:pt x="3755876" y="120634"/>
                  <a:pt x="3827721" y="112651"/>
                </a:cubicBezTo>
                <a:lnTo>
                  <a:pt x="4019107" y="91386"/>
                </a:lnTo>
                <a:cubicBezTo>
                  <a:pt x="4175051" y="98474"/>
                  <a:pt x="4331294" y="100678"/>
                  <a:pt x="4486940" y="112651"/>
                </a:cubicBezTo>
                <a:cubicBezTo>
                  <a:pt x="4516080" y="114893"/>
                  <a:pt x="4545137" y="122403"/>
                  <a:pt x="4572000" y="133916"/>
                </a:cubicBezTo>
                <a:cubicBezTo>
                  <a:pt x="4595491" y="143984"/>
                  <a:pt x="4612440" y="166066"/>
                  <a:pt x="4635795" y="176446"/>
                </a:cubicBezTo>
                <a:cubicBezTo>
                  <a:pt x="4676762" y="194654"/>
                  <a:pt x="4720856" y="204800"/>
                  <a:pt x="4763386" y="218977"/>
                </a:cubicBezTo>
                <a:lnTo>
                  <a:pt x="4827182" y="240242"/>
                </a:lnTo>
                <a:cubicBezTo>
                  <a:pt x="4961861" y="233154"/>
                  <a:pt x="5096819" y="230177"/>
                  <a:pt x="5231219" y="218977"/>
                </a:cubicBezTo>
                <a:cubicBezTo>
                  <a:pt x="5322778" y="211347"/>
                  <a:pt x="5326045" y="197959"/>
                  <a:pt x="5401340" y="176446"/>
                </a:cubicBezTo>
                <a:cubicBezTo>
                  <a:pt x="5429441" y="168417"/>
                  <a:pt x="5458047" y="162269"/>
                  <a:pt x="5486400" y="155181"/>
                </a:cubicBezTo>
                <a:cubicBezTo>
                  <a:pt x="5599814" y="162269"/>
                  <a:pt x="5713571" y="165139"/>
                  <a:pt x="5826642" y="176446"/>
                </a:cubicBezTo>
                <a:cubicBezTo>
                  <a:pt x="5899435" y="183725"/>
                  <a:pt x="5948956" y="217218"/>
                  <a:pt x="6018028" y="240242"/>
                </a:cubicBezTo>
                <a:cubicBezTo>
                  <a:pt x="6045755" y="249484"/>
                  <a:pt x="6074987" y="253478"/>
                  <a:pt x="6103089" y="261507"/>
                </a:cubicBezTo>
                <a:cubicBezTo>
                  <a:pt x="6255667" y="305100"/>
                  <a:pt x="6057034" y="260802"/>
                  <a:pt x="6273209" y="304037"/>
                </a:cubicBezTo>
                <a:cubicBezTo>
                  <a:pt x="6337004" y="296949"/>
                  <a:pt x="6404272" y="304708"/>
                  <a:pt x="6464595" y="282772"/>
                </a:cubicBezTo>
                <a:cubicBezTo>
                  <a:pt x="6488614" y="274038"/>
                  <a:pt x="6491160" y="238934"/>
                  <a:pt x="6507126" y="218977"/>
                </a:cubicBezTo>
                <a:cubicBezTo>
                  <a:pt x="6519651" y="203321"/>
                  <a:pt x="6534000" y="188971"/>
                  <a:pt x="6549656" y="176446"/>
                </a:cubicBezTo>
                <a:cubicBezTo>
                  <a:pt x="6569613" y="160480"/>
                  <a:pt x="6589960" y="143983"/>
                  <a:pt x="6613451" y="133916"/>
                </a:cubicBezTo>
                <a:cubicBezTo>
                  <a:pt x="6639727" y="122655"/>
                  <a:pt x="6785915" y="95170"/>
                  <a:pt x="6804837" y="91386"/>
                </a:cubicBezTo>
                <a:cubicBezTo>
                  <a:pt x="6833191" y="77209"/>
                  <a:pt x="6859824" y="58880"/>
                  <a:pt x="6889898" y="48856"/>
                </a:cubicBezTo>
                <a:cubicBezTo>
                  <a:pt x="6924187" y="37426"/>
                  <a:pt x="6961159" y="36357"/>
                  <a:pt x="6996223" y="27591"/>
                </a:cubicBezTo>
                <a:cubicBezTo>
                  <a:pt x="7017969" y="22154"/>
                  <a:pt x="7037618" y="7125"/>
                  <a:pt x="7060019" y="6325"/>
                </a:cubicBezTo>
                <a:cubicBezTo>
                  <a:pt x="7237115" y="0"/>
                  <a:pt x="7414438" y="6325"/>
                  <a:pt x="7591647" y="632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 advTm="3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5488470"/>
          </a:xfrm>
        </p:spPr>
        <p:txBody>
          <a:bodyPr anchor="t">
            <a:normAutofit/>
          </a:bodyPr>
          <a:lstStyle/>
          <a:p>
            <a:r>
              <a:rPr lang="pl-PL" sz="2800" b="0" dirty="0" smtClean="0">
                <a:solidFill>
                  <a:schemeClr val="tx1"/>
                </a:solidFill>
                <a:effectLst/>
              </a:rPr>
              <a:t>- Wykonywanie prototypu wspólnie </a:t>
            </a:r>
            <a:r>
              <a:rPr lang="pl-PL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>z </a:t>
            </a:r>
            <a:r>
              <a:rPr lang="pl-PL" sz="2800" b="0" dirty="0" smtClean="0">
                <a:solidFill>
                  <a:schemeClr val="tx1"/>
                </a:solidFill>
                <a:effectLst/>
              </a:rPr>
              <a:t>zespołem </a:t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>- Pomoc i nadzorowanie uruchamiania prototypu</a:t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2564904"/>
            <a:ext cx="8748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pl-PL" sz="2800" dirty="0" smtClean="0"/>
          </a:p>
          <a:p>
            <a:pPr>
              <a:buFontTx/>
              <a:buChar char="-"/>
            </a:pPr>
            <a:r>
              <a:rPr lang="pl-PL" sz="2800" dirty="0" smtClean="0"/>
              <a:t>Nadzorowanie poprawności działania sprzętu oraz oprogramowania </a:t>
            </a:r>
          </a:p>
          <a:p>
            <a:pPr>
              <a:buFontTx/>
              <a:buChar char="-"/>
            </a:pPr>
            <a:endParaRPr lang="pl-PL" sz="2800" dirty="0" smtClean="0"/>
          </a:p>
          <a:p>
            <a:pPr>
              <a:buFontTx/>
              <a:buChar char="-"/>
            </a:pPr>
            <a:r>
              <a:rPr lang="pl-PL" sz="2800" smtClean="0"/>
              <a:t>Dokonywanie </a:t>
            </a:r>
            <a:r>
              <a:rPr lang="pl-PL" sz="2800" dirty="0" smtClean="0"/>
              <a:t>korekt i przeprojektowań</a:t>
            </a:r>
          </a:p>
          <a:p>
            <a:pPr>
              <a:buFontTx/>
              <a:buChar char="-"/>
            </a:pPr>
            <a:endParaRPr lang="pl-PL" sz="2800" dirty="0" smtClean="0"/>
          </a:p>
          <a:p>
            <a:pPr>
              <a:buFontTx/>
              <a:buChar char="-"/>
            </a:pPr>
            <a:r>
              <a:rPr lang="pl-PL" sz="2800" dirty="0" smtClean="0"/>
              <a:t>Sporządzanie dokumentacji technicznej na potrzeby produkcyjne</a:t>
            </a:r>
          </a:p>
        </p:txBody>
      </p:sp>
      <p:sp>
        <p:nvSpPr>
          <p:cNvPr id="6" name="Dowolny kształt 5"/>
          <p:cNvSpPr/>
          <p:nvPr/>
        </p:nvSpPr>
        <p:spPr>
          <a:xfrm>
            <a:off x="611560" y="1484784"/>
            <a:ext cx="7591647" cy="305100"/>
          </a:xfrm>
          <a:custGeom>
            <a:avLst/>
            <a:gdLst>
              <a:gd name="connsiteX0" fmla="*/ 0 w 7591647"/>
              <a:gd name="connsiteY0" fmla="*/ 91386 h 305100"/>
              <a:gd name="connsiteX1" fmla="*/ 1743740 w 7591647"/>
              <a:gd name="connsiteY1" fmla="*/ 91386 h 305100"/>
              <a:gd name="connsiteX2" fmla="*/ 1807535 w 7591647"/>
              <a:gd name="connsiteY2" fmla="*/ 70121 h 305100"/>
              <a:gd name="connsiteX3" fmla="*/ 1977656 w 7591647"/>
              <a:gd name="connsiteY3" fmla="*/ 48856 h 305100"/>
              <a:gd name="connsiteX4" fmla="*/ 2615609 w 7591647"/>
              <a:gd name="connsiteY4" fmla="*/ 70121 h 305100"/>
              <a:gd name="connsiteX5" fmla="*/ 2849526 w 7591647"/>
              <a:gd name="connsiteY5" fmla="*/ 112651 h 305100"/>
              <a:gd name="connsiteX6" fmla="*/ 2977116 w 7591647"/>
              <a:gd name="connsiteY6" fmla="*/ 133916 h 305100"/>
              <a:gd name="connsiteX7" fmla="*/ 3125972 w 7591647"/>
              <a:gd name="connsiteY7" fmla="*/ 176446 h 305100"/>
              <a:gd name="connsiteX8" fmla="*/ 3615070 w 7591647"/>
              <a:gd name="connsiteY8" fmla="*/ 155181 h 305100"/>
              <a:gd name="connsiteX9" fmla="*/ 3827721 w 7591647"/>
              <a:gd name="connsiteY9" fmla="*/ 112651 h 305100"/>
              <a:gd name="connsiteX10" fmla="*/ 4019107 w 7591647"/>
              <a:gd name="connsiteY10" fmla="*/ 91386 h 305100"/>
              <a:gd name="connsiteX11" fmla="*/ 4486940 w 7591647"/>
              <a:gd name="connsiteY11" fmla="*/ 112651 h 305100"/>
              <a:gd name="connsiteX12" fmla="*/ 4572000 w 7591647"/>
              <a:gd name="connsiteY12" fmla="*/ 133916 h 305100"/>
              <a:gd name="connsiteX13" fmla="*/ 4635795 w 7591647"/>
              <a:gd name="connsiteY13" fmla="*/ 176446 h 305100"/>
              <a:gd name="connsiteX14" fmla="*/ 4763386 w 7591647"/>
              <a:gd name="connsiteY14" fmla="*/ 218977 h 305100"/>
              <a:gd name="connsiteX15" fmla="*/ 4827182 w 7591647"/>
              <a:gd name="connsiteY15" fmla="*/ 240242 h 305100"/>
              <a:gd name="connsiteX16" fmla="*/ 5231219 w 7591647"/>
              <a:gd name="connsiteY16" fmla="*/ 218977 h 305100"/>
              <a:gd name="connsiteX17" fmla="*/ 5401340 w 7591647"/>
              <a:gd name="connsiteY17" fmla="*/ 176446 h 305100"/>
              <a:gd name="connsiteX18" fmla="*/ 5486400 w 7591647"/>
              <a:gd name="connsiteY18" fmla="*/ 155181 h 305100"/>
              <a:gd name="connsiteX19" fmla="*/ 5826642 w 7591647"/>
              <a:gd name="connsiteY19" fmla="*/ 176446 h 305100"/>
              <a:gd name="connsiteX20" fmla="*/ 6018028 w 7591647"/>
              <a:gd name="connsiteY20" fmla="*/ 240242 h 305100"/>
              <a:gd name="connsiteX21" fmla="*/ 6103089 w 7591647"/>
              <a:gd name="connsiteY21" fmla="*/ 261507 h 305100"/>
              <a:gd name="connsiteX22" fmla="*/ 6273209 w 7591647"/>
              <a:gd name="connsiteY22" fmla="*/ 304037 h 305100"/>
              <a:gd name="connsiteX23" fmla="*/ 6464595 w 7591647"/>
              <a:gd name="connsiteY23" fmla="*/ 282772 h 305100"/>
              <a:gd name="connsiteX24" fmla="*/ 6507126 w 7591647"/>
              <a:gd name="connsiteY24" fmla="*/ 218977 h 305100"/>
              <a:gd name="connsiteX25" fmla="*/ 6549656 w 7591647"/>
              <a:gd name="connsiteY25" fmla="*/ 176446 h 305100"/>
              <a:gd name="connsiteX26" fmla="*/ 6613451 w 7591647"/>
              <a:gd name="connsiteY26" fmla="*/ 133916 h 305100"/>
              <a:gd name="connsiteX27" fmla="*/ 6804837 w 7591647"/>
              <a:gd name="connsiteY27" fmla="*/ 91386 h 305100"/>
              <a:gd name="connsiteX28" fmla="*/ 6889898 w 7591647"/>
              <a:gd name="connsiteY28" fmla="*/ 48856 h 305100"/>
              <a:gd name="connsiteX29" fmla="*/ 6996223 w 7591647"/>
              <a:gd name="connsiteY29" fmla="*/ 27591 h 305100"/>
              <a:gd name="connsiteX30" fmla="*/ 7060019 w 7591647"/>
              <a:gd name="connsiteY30" fmla="*/ 6325 h 305100"/>
              <a:gd name="connsiteX31" fmla="*/ 7591647 w 7591647"/>
              <a:gd name="connsiteY31" fmla="*/ 6325 h 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1647" h="305100">
                <a:moveTo>
                  <a:pt x="0" y="91386"/>
                </a:moveTo>
                <a:cubicBezTo>
                  <a:pt x="814504" y="120475"/>
                  <a:pt x="712056" y="127585"/>
                  <a:pt x="1743740" y="91386"/>
                </a:cubicBezTo>
                <a:cubicBezTo>
                  <a:pt x="1766141" y="90600"/>
                  <a:pt x="1785481" y="74131"/>
                  <a:pt x="1807535" y="70121"/>
                </a:cubicBezTo>
                <a:cubicBezTo>
                  <a:pt x="1863762" y="59898"/>
                  <a:pt x="1920949" y="55944"/>
                  <a:pt x="1977656" y="48856"/>
                </a:cubicBezTo>
                <a:cubicBezTo>
                  <a:pt x="2190307" y="55944"/>
                  <a:pt x="2403167" y="58319"/>
                  <a:pt x="2615609" y="70121"/>
                </a:cubicBezTo>
                <a:cubicBezTo>
                  <a:pt x="2660725" y="72627"/>
                  <a:pt x="2799943" y="103636"/>
                  <a:pt x="2849526" y="112651"/>
                </a:cubicBezTo>
                <a:cubicBezTo>
                  <a:pt x="2891947" y="120364"/>
                  <a:pt x="2934837" y="125460"/>
                  <a:pt x="2977116" y="133916"/>
                </a:cubicBezTo>
                <a:cubicBezTo>
                  <a:pt x="3043872" y="147267"/>
                  <a:pt x="3065168" y="156178"/>
                  <a:pt x="3125972" y="176446"/>
                </a:cubicBezTo>
                <a:cubicBezTo>
                  <a:pt x="3289005" y="169358"/>
                  <a:pt x="3452553" y="169955"/>
                  <a:pt x="3615070" y="155181"/>
                </a:cubicBezTo>
                <a:cubicBezTo>
                  <a:pt x="3687061" y="148636"/>
                  <a:pt x="3755876" y="120634"/>
                  <a:pt x="3827721" y="112651"/>
                </a:cubicBezTo>
                <a:lnTo>
                  <a:pt x="4019107" y="91386"/>
                </a:lnTo>
                <a:cubicBezTo>
                  <a:pt x="4175051" y="98474"/>
                  <a:pt x="4331294" y="100678"/>
                  <a:pt x="4486940" y="112651"/>
                </a:cubicBezTo>
                <a:cubicBezTo>
                  <a:pt x="4516080" y="114893"/>
                  <a:pt x="4545137" y="122403"/>
                  <a:pt x="4572000" y="133916"/>
                </a:cubicBezTo>
                <a:cubicBezTo>
                  <a:pt x="4595491" y="143984"/>
                  <a:pt x="4612440" y="166066"/>
                  <a:pt x="4635795" y="176446"/>
                </a:cubicBezTo>
                <a:cubicBezTo>
                  <a:pt x="4676762" y="194654"/>
                  <a:pt x="4720856" y="204800"/>
                  <a:pt x="4763386" y="218977"/>
                </a:cubicBezTo>
                <a:lnTo>
                  <a:pt x="4827182" y="240242"/>
                </a:lnTo>
                <a:cubicBezTo>
                  <a:pt x="4961861" y="233154"/>
                  <a:pt x="5096819" y="230177"/>
                  <a:pt x="5231219" y="218977"/>
                </a:cubicBezTo>
                <a:cubicBezTo>
                  <a:pt x="5322778" y="211347"/>
                  <a:pt x="5326045" y="197959"/>
                  <a:pt x="5401340" y="176446"/>
                </a:cubicBezTo>
                <a:cubicBezTo>
                  <a:pt x="5429441" y="168417"/>
                  <a:pt x="5458047" y="162269"/>
                  <a:pt x="5486400" y="155181"/>
                </a:cubicBezTo>
                <a:cubicBezTo>
                  <a:pt x="5599814" y="162269"/>
                  <a:pt x="5713571" y="165139"/>
                  <a:pt x="5826642" y="176446"/>
                </a:cubicBezTo>
                <a:cubicBezTo>
                  <a:pt x="5899435" y="183725"/>
                  <a:pt x="5948956" y="217218"/>
                  <a:pt x="6018028" y="240242"/>
                </a:cubicBezTo>
                <a:cubicBezTo>
                  <a:pt x="6045755" y="249484"/>
                  <a:pt x="6074987" y="253478"/>
                  <a:pt x="6103089" y="261507"/>
                </a:cubicBezTo>
                <a:cubicBezTo>
                  <a:pt x="6255667" y="305100"/>
                  <a:pt x="6057034" y="260802"/>
                  <a:pt x="6273209" y="304037"/>
                </a:cubicBezTo>
                <a:cubicBezTo>
                  <a:pt x="6337004" y="296949"/>
                  <a:pt x="6404272" y="304708"/>
                  <a:pt x="6464595" y="282772"/>
                </a:cubicBezTo>
                <a:cubicBezTo>
                  <a:pt x="6488614" y="274038"/>
                  <a:pt x="6491160" y="238934"/>
                  <a:pt x="6507126" y="218977"/>
                </a:cubicBezTo>
                <a:cubicBezTo>
                  <a:pt x="6519651" y="203321"/>
                  <a:pt x="6534000" y="188971"/>
                  <a:pt x="6549656" y="176446"/>
                </a:cubicBezTo>
                <a:cubicBezTo>
                  <a:pt x="6569613" y="160480"/>
                  <a:pt x="6589960" y="143983"/>
                  <a:pt x="6613451" y="133916"/>
                </a:cubicBezTo>
                <a:cubicBezTo>
                  <a:pt x="6639727" y="122655"/>
                  <a:pt x="6785915" y="95170"/>
                  <a:pt x="6804837" y="91386"/>
                </a:cubicBezTo>
                <a:cubicBezTo>
                  <a:pt x="6833191" y="77209"/>
                  <a:pt x="6859824" y="58880"/>
                  <a:pt x="6889898" y="48856"/>
                </a:cubicBezTo>
                <a:cubicBezTo>
                  <a:pt x="6924187" y="37426"/>
                  <a:pt x="6961159" y="36357"/>
                  <a:pt x="6996223" y="27591"/>
                </a:cubicBezTo>
                <a:cubicBezTo>
                  <a:pt x="7017969" y="22154"/>
                  <a:pt x="7037618" y="7125"/>
                  <a:pt x="7060019" y="6325"/>
                </a:cubicBezTo>
                <a:cubicBezTo>
                  <a:pt x="7237115" y="0"/>
                  <a:pt x="7414438" y="6325"/>
                  <a:pt x="7591647" y="632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611560" y="4797152"/>
            <a:ext cx="7591647" cy="305100"/>
          </a:xfrm>
          <a:custGeom>
            <a:avLst/>
            <a:gdLst>
              <a:gd name="connsiteX0" fmla="*/ 0 w 7591647"/>
              <a:gd name="connsiteY0" fmla="*/ 91386 h 305100"/>
              <a:gd name="connsiteX1" fmla="*/ 1743740 w 7591647"/>
              <a:gd name="connsiteY1" fmla="*/ 91386 h 305100"/>
              <a:gd name="connsiteX2" fmla="*/ 1807535 w 7591647"/>
              <a:gd name="connsiteY2" fmla="*/ 70121 h 305100"/>
              <a:gd name="connsiteX3" fmla="*/ 1977656 w 7591647"/>
              <a:gd name="connsiteY3" fmla="*/ 48856 h 305100"/>
              <a:gd name="connsiteX4" fmla="*/ 2615609 w 7591647"/>
              <a:gd name="connsiteY4" fmla="*/ 70121 h 305100"/>
              <a:gd name="connsiteX5" fmla="*/ 2849526 w 7591647"/>
              <a:gd name="connsiteY5" fmla="*/ 112651 h 305100"/>
              <a:gd name="connsiteX6" fmla="*/ 2977116 w 7591647"/>
              <a:gd name="connsiteY6" fmla="*/ 133916 h 305100"/>
              <a:gd name="connsiteX7" fmla="*/ 3125972 w 7591647"/>
              <a:gd name="connsiteY7" fmla="*/ 176446 h 305100"/>
              <a:gd name="connsiteX8" fmla="*/ 3615070 w 7591647"/>
              <a:gd name="connsiteY8" fmla="*/ 155181 h 305100"/>
              <a:gd name="connsiteX9" fmla="*/ 3827721 w 7591647"/>
              <a:gd name="connsiteY9" fmla="*/ 112651 h 305100"/>
              <a:gd name="connsiteX10" fmla="*/ 4019107 w 7591647"/>
              <a:gd name="connsiteY10" fmla="*/ 91386 h 305100"/>
              <a:gd name="connsiteX11" fmla="*/ 4486940 w 7591647"/>
              <a:gd name="connsiteY11" fmla="*/ 112651 h 305100"/>
              <a:gd name="connsiteX12" fmla="*/ 4572000 w 7591647"/>
              <a:gd name="connsiteY12" fmla="*/ 133916 h 305100"/>
              <a:gd name="connsiteX13" fmla="*/ 4635795 w 7591647"/>
              <a:gd name="connsiteY13" fmla="*/ 176446 h 305100"/>
              <a:gd name="connsiteX14" fmla="*/ 4763386 w 7591647"/>
              <a:gd name="connsiteY14" fmla="*/ 218977 h 305100"/>
              <a:gd name="connsiteX15" fmla="*/ 4827182 w 7591647"/>
              <a:gd name="connsiteY15" fmla="*/ 240242 h 305100"/>
              <a:gd name="connsiteX16" fmla="*/ 5231219 w 7591647"/>
              <a:gd name="connsiteY16" fmla="*/ 218977 h 305100"/>
              <a:gd name="connsiteX17" fmla="*/ 5401340 w 7591647"/>
              <a:gd name="connsiteY17" fmla="*/ 176446 h 305100"/>
              <a:gd name="connsiteX18" fmla="*/ 5486400 w 7591647"/>
              <a:gd name="connsiteY18" fmla="*/ 155181 h 305100"/>
              <a:gd name="connsiteX19" fmla="*/ 5826642 w 7591647"/>
              <a:gd name="connsiteY19" fmla="*/ 176446 h 305100"/>
              <a:gd name="connsiteX20" fmla="*/ 6018028 w 7591647"/>
              <a:gd name="connsiteY20" fmla="*/ 240242 h 305100"/>
              <a:gd name="connsiteX21" fmla="*/ 6103089 w 7591647"/>
              <a:gd name="connsiteY21" fmla="*/ 261507 h 305100"/>
              <a:gd name="connsiteX22" fmla="*/ 6273209 w 7591647"/>
              <a:gd name="connsiteY22" fmla="*/ 304037 h 305100"/>
              <a:gd name="connsiteX23" fmla="*/ 6464595 w 7591647"/>
              <a:gd name="connsiteY23" fmla="*/ 282772 h 305100"/>
              <a:gd name="connsiteX24" fmla="*/ 6507126 w 7591647"/>
              <a:gd name="connsiteY24" fmla="*/ 218977 h 305100"/>
              <a:gd name="connsiteX25" fmla="*/ 6549656 w 7591647"/>
              <a:gd name="connsiteY25" fmla="*/ 176446 h 305100"/>
              <a:gd name="connsiteX26" fmla="*/ 6613451 w 7591647"/>
              <a:gd name="connsiteY26" fmla="*/ 133916 h 305100"/>
              <a:gd name="connsiteX27" fmla="*/ 6804837 w 7591647"/>
              <a:gd name="connsiteY27" fmla="*/ 91386 h 305100"/>
              <a:gd name="connsiteX28" fmla="*/ 6889898 w 7591647"/>
              <a:gd name="connsiteY28" fmla="*/ 48856 h 305100"/>
              <a:gd name="connsiteX29" fmla="*/ 6996223 w 7591647"/>
              <a:gd name="connsiteY29" fmla="*/ 27591 h 305100"/>
              <a:gd name="connsiteX30" fmla="*/ 7060019 w 7591647"/>
              <a:gd name="connsiteY30" fmla="*/ 6325 h 305100"/>
              <a:gd name="connsiteX31" fmla="*/ 7591647 w 7591647"/>
              <a:gd name="connsiteY31" fmla="*/ 6325 h 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1647" h="305100">
                <a:moveTo>
                  <a:pt x="0" y="91386"/>
                </a:moveTo>
                <a:cubicBezTo>
                  <a:pt x="814504" y="120475"/>
                  <a:pt x="712056" y="127585"/>
                  <a:pt x="1743740" y="91386"/>
                </a:cubicBezTo>
                <a:cubicBezTo>
                  <a:pt x="1766141" y="90600"/>
                  <a:pt x="1785481" y="74131"/>
                  <a:pt x="1807535" y="70121"/>
                </a:cubicBezTo>
                <a:cubicBezTo>
                  <a:pt x="1863762" y="59898"/>
                  <a:pt x="1920949" y="55944"/>
                  <a:pt x="1977656" y="48856"/>
                </a:cubicBezTo>
                <a:cubicBezTo>
                  <a:pt x="2190307" y="55944"/>
                  <a:pt x="2403167" y="58319"/>
                  <a:pt x="2615609" y="70121"/>
                </a:cubicBezTo>
                <a:cubicBezTo>
                  <a:pt x="2660725" y="72627"/>
                  <a:pt x="2799943" y="103636"/>
                  <a:pt x="2849526" y="112651"/>
                </a:cubicBezTo>
                <a:cubicBezTo>
                  <a:pt x="2891947" y="120364"/>
                  <a:pt x="2934837" y="125460"/>
                  <a:pt x="2977116" y="133916"/>
                </a:cubicBezTo>
                <a:cubicBezTo>
                  <a:pt x="3043872" y="147267"/>
                  <a:pt x="3065168" y="156178"/>
                  <a:pt x="3125972" y="176446"/>
                </a:cubicBezTo>
                <a:cubicBezTo>
                  <a:pt x="3289005" y="169358"/>
                  <a:pt x="3452553" y="169955"/>
                  <a:pt x="3615070" y="155181"/>
                </a:cubicBezTo>
                <a:cubicBezTo>
                  <a:pt x="3687061" y="148636"/>
                  <a:pt x="3755876" y="120634"/>
                  <a:pt x="3827721" y="112651"/>
                </a:cubicBezTo>
                <a:lnTo>
                  <a:pt x="4019107" y="91386"/>
                </a:lnTo>
                <a:cubicBezTo>
                  <a:pt x="4175051" y="98474"/>
                  <a:pt x="4331294" y="100678"/>
                  <a:pt x="4486940" y="112651"/>
                </a:cubicBezTo>
                <a:cubicBezTo>
                  <a:pt x="4516080" y="114893"/>
                  <a:pt x="4545137" y="122403"/>
                  <a:pt x="4572000" y="133916"/>
                </a:cubicBezTo>
                <a:cubicBezTo>
                  <a:pt x="4595491" y="143984"/>
                  <a:pt x="4612440" y="166066"/>
                  <a:pt x="4635795" y="176446"/>
                </a:cubicBezTo>
                <a:cubicBezTo>
                  <a:pt x="4676762" y="194654"/>
                  <a:pt x="4720856" y="204800"/>
                  <a:pt x="4763386" y="218977"/>
                </a:cubicBezTo>
                <a:lnTo>
                  <a:pt x="4827182" y="240242"/>
                </a:lnTo>
                <a:cubicBezTo>
                  <a:pt x="4961861" y="233154"/>
                  <a:pt x="5096819" y="230177"/>
                  <a:pt x="5231219" y="218977"/>
                </a:cubicBezTo>
                <a:cubicBezTo>
                  <a:pt x="5322778" y="211347"/>
                  <a:pt x="5326045" y="197959"/>
                  <a:pt x="5401340" y="176446"/>
                </a:cubicBezTo>
                <a:cubicBezTo>
                  <a:pt x="5429441" y="168417"/>
                  <a:pt x="5458047" y="162269"/>
                  <a:pt x="5486400" y="155181"/>
                </a:cubicBezTo>
                <a:cubicBezTo>
                  <a:pt x="5599814" y="162269"/>
                  <a:pt x="5713571" y="165139"/>
                  <a:pt x="5826642" y="176446"/>
                </a:cubicBezTo>
                <a:cubicBezTo>
                  <a:pt x="5899435" y="183725"/>
                  <a:pt x="5948956" y="217218"/>
                  <a:pt x="6018028" y="240242"/>
                </a:cubicBezTo>
                <a:cubicBezTo>
                  <a:pt x="6045755" y="249484"/>
                  <a:pt x="6074987" y="253478"/>
                  <a:pt x="6103089" y="261507"/>
                </a:cubicBezTo>
                <a:cubicBezTo>
                  <a:pt x="6255667" y="305100"/>
                  <a:pt x="6057034" y="260802"/>
                  <a:pt x="6273209" y="304037"/>
                </a:cubicBezTo>
                <a:cubicBezTo>
                  <a:pt x="6337004" y="296949"/>
                  <a:pt x="6404272" y="304708"/>
                  <a:pt x="6464595" y="282772"/>
                </a:cubicBezTo>
                <a:cubicBezTo>
                  <a:pt x="6488614" y="274038"/>
                  <a:pt x="6491160" y="238934"/>
                  <a:pt x="6507126" y="218977"/>
                </a:cubicBezTo>
                <a:cubicBezTo>
                  <a:pt x="6519651" y="203321"/>
                  <a:pt x="6534000" y="188971"/>
                  <a:pt x="6549656" y="176446"/>
                </a:cubicBezTo>
                <a:cubicBezTo>
                  <a:pt x="6569613" y="160480"/>
                  <a:pt x="6589960" y="143983"/>
                  <a:pt x="6613451" y="133916"/>
                </a:cubicBezTo>
                <a:cubicBezTo>
                  <a:pt x="6639727" y="122655"/>
                  <a:pt x="6785915" y="95170"/>
                  <a:pt x="6804837" y="91386"/>
                </a:cubicBezTo>
                <a:cubicBezTo>
                  <a:pt x="6833191" y="77209"/>
                  <a:pt x="6859824" y="58880"/>
                  <a:pt x="6889898" y="48856"/>
                </a:cubicBezTo>
                <a:cubicBezTo>
                  <a:pt x="6924187" y="37426"/>
                  <a:pt x="6961159" y="36357"/>
                  <a:pt x="6996223" y="27591"/>
                </a:cubicBezTo>
                <a:cubicBezTo>
                  <a:pt x="7017969" y="22154"/>
                  <a:pt x="7037618" y="7125"/>
                  <a:pt x="7060019" y="6325"/>
                </a:cubicBezTo>
                <a:cubicBezTo>
                  <a:pt x="7237115" y="0"/>
                  <a:pt x="7414438" y="6325"/>
                  <a:pt x="7591647" y="632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/>
        </p:nvSpPr>
        <p:spPr>
          <a:xfrm>
            <a:off x="755576" y="2780928"/>
            <a:ext cx="7591647" cy="305100"/>
          </a:xfrm>
          <a:custGeom>
            <a:avLst/>
            <a:gdLst>
              <a:gd name="connsiteX0" fmla="*/ 0 w 7591647"/>
              <a:gd name="connsiteY0" fmla="*/ 91386 h 305100"/>
              <a:gd name="connsiteX1" fmla="*/ 1743740 w 7591647"/>
              <a:gd name="connsiteY1" fmla="*/ 91386 h 305100"/>
              <a:gd name="connsiteX2" fmla="*/ 1807535 w 7591647"/>
              <a:gd name="connsiteY2" fmla="*/ 70121 h 305100"/>
              <a:gd name="connsiteX3" fmla="*/ 1977656 w 7591647"/>
              <a:gd name="connsiteY3" fmla="*/ 48856 h 305100"/>
              <a:gd name="connsiteX4" fmla="*/ 2615609 w 7591647"/>
              <a:gd name="connsiteY4" fmla="*/ 70121 h 305100"/>
              <a:gd name="connsiteX5" fmla="*/ 2849526 w 7591647"/>
              <a:gd name="connsiteY5" fmla="*/ 112651 h 305100"/>
              <a:gd name="connsiteX6" fmla="*/ 2977116 w 7591647"/>
              <a:gd name="connsiteY6" fmla="*/ 133916 h 305100"/>
              <a:gd name="connsiteX7" fmla="*/ 3125972 w 7591647"/>
              <a:gd name="connsiteY7" fmla="*/ 176446 h 305100"/>
              <a:gd name="connsiteX8" fmla="*/ 3615070 w 7591647"/>
              <a:gd name="connsiteY8" fmla="*/ 155181 h 305100"/>
              <a:gd name="connsiteX9" fmla="*/ 3827721 w 7591647"/>
              <a:gd name="connsiteY9" fmla="*/ 112651 h 305100"/>
              <a:gd name="connsiteX10" fmla="*/ 4019107 w 7591647"/>
              <a:gd name="connsiteY10" fmla="*/ 91386 h 305100"/>
              <a:gd name="connsiteX11" fmla="*/ 4486940 w 7591647"/>
              <a:gd name="connsiteY11" fmla="*/ 112651 h 305100"/>
              <a:gd name="connsiteX12" fmla="*/ 4572000 w 7591647"/>
              <a:gd name="connsiteY12" fmla="*/ 133916 h 305100"/>
              <a:gd name="connsiteX13" fmla="*/ 4635795 w 7591647"/>
              <a:gd name="connsiteY13" fmla="*/ 176446 h 305100"/>
              <a:gd name="connsiteX14" fmla="*/ 4763386 w 7591647"/>
              <a:gd name="connsiteY14" fmla="*/ 218977 h 305100"/>
              <a:gd name="connsiteX15" fmla="*/ 4827182 w 7591647"/>
              <a:gd name="connsiteY15" fmla="*/ 240242 h 305100"/>
              <a:gd name="connsiteX16" fmla="*/ 5231219 w 7591647"/>
              <a:gd name="connsiteY16" fmla="*/ 218977 h 305100"/>
              <a:gd name="connsiteX17" fmla="*/ 5401340 w 7591647"/>
              <a:gd name="connsiteY17" fmla="*/ 176446 h 305100"/>
              <a:gd name="connsiteX18" fmla="*/ 5486400 w 7591647"/>
              <a:gd name="connsiteY18" fmla="*/ 155181 h 305100"/>
              <a:gd name="connsiteX19" fmla="*/ 5826642 w 7591647"/>
              <a:gd name="connsiteY19" fmla="*/ 176446 h 305100"/>
              <a:gd name="connsiteX20" fmla="*/ 6018028 w 7591647"/>
              <a:gd name="connsiteY20" fmla="*/ 240242 h 305100"/>
              <a:gd name="connsiteX21" fmla="*/ 6103089 w 7591647"/>
              <a:gd name="connsiteY21" fmla="*/ 261507 h 305100"/>
              <a:gd name="connsiteX22" fmla="*/ 6273209 w 7591647"/>
              <a:gd name="connsiteY22" fmla="*/ 304037 h 305100"/>
              <a:gd name="connsiteX23" fmla="*/ 6464595 w 7591647"/>
              <a:gd name="connsiteY23" fmla="*/ 282772 h 305100"/>
              <a:gd name="connsiteX24" fmla="*/ 6507126 w 7591647"/>
              <a:gd name="connsiteY24" fmla="*/ 218977 h 305100"/>
              <a:gd name="connsiteX25" fmla="*/ 6549656 w 7591647"/>
              <a:gd name="connsiteY25" fmla="*/ 176446 h 305100"/>
              <a:gd name="connsiteX26" fmla="*/ 6613451 w 7591647"/>
              <a:gd name="connsiteY26" fmla="*/ 133916 h 305100"/>
              <a:gd name="connsiteX27" fmla="*/ 6804837 w 7591647"/>
              <a:gd name="connsiteY27" fmla="*/ 91386 h 305100"/>
              <a:gd name="connsiteX28" fmla="*/ 6889898 w 7591647"/>
              <a:gd name="connsiteY28" fmla="*/ 48856 h 305100"/>
              <a:gd name="connsiteX29" fmla="*/ 6996223 w 7591647"/>
              <a:gd name="connsiteY29" fmla="*/ 27591 h 305100"/>
              <a:gd name="connsiteX30" fmla="*/ 7060019 w 7591647"/>
              <a:gd name="connsiteY30" fmla="*/ 6325 h 305100"/>
              <a:gd name="connsiteX31" fmla="*/ 7591647 w 7591647"/>
              <a:gd name="connsiteY31" fmla="*/ 6325 h 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1647" h="305100">
                <a:moveTo>
                  <a:pt x="0" y="91386"/>
                </a:moveTo>
                <a:cubicBezTo>
                  <a:pt x="814504" y="120475"/>
                  <a:pt x="712056" y="127585"/>
                  <a:pt x="1743740" y="91386"/>
                </a:cubicBezTo>
                <a:cubicBezTo>
                  <a:pt x="1766141" y="90600"/>
                  <a:pt x="1785481" y="74131"/>
                  <a:pt x="1807535" y="70121"/>
                </a:cubicBezTo>
                <a:cubicBezTo>
                  <a:pt x="1863762" y="59898"/>
                  <a:pt x="1920949" y="55944"/>
                  <a:pt x="1977656" y="48856"/>
                </a:cubicBezTo>
                <a:cubicBezTo>
                  <a:pt x="2190307" y="55944"/>
                  <a:pt x="2403167" y="58319"/>
                  <a:pt x="2615609" y="70121"/>
                </a:cubicBezTo>
                <a:cubicBezTo>
                  <a:pt x="2660725" y="72627"/>
                  <a:pt x="2799943" y="103636"/>
                  <a:pt x="2849526" y="112651"/>
                </a:cubicBezTo>
                <a:cubicBezTo>
                  <a:pt x="2891947" y="120364"/>
                  <a:pt x="2934837" y="125460"/>
                  <a:pt x="2977116" y="133916"/>
                </a:cubicBezTo>
                <a:cubicBezTo>
                  <a:pt x="3043872" y="147267"/>
                  <a:pt x="3065168" y="156178"/>
                  <a:pt x="3125972" y="176446"/>
                </a:cubicBezTo>
                <a:cubicBezTo>
                  <a:pt x="3289005" y="169358"/>
                  <a:pt x="3452553" y="169955"/>
                  <a:pt x="3615070" y="155181"/>
                </a:cubicBezTo>
                <a:cubicBezTo>
                  <a:pt x="3687061" y="148636"/>
                  <a:pt x="3755876" y="120634"/>
                  <a:pt x="3827721" y="112651"/>
                </a:cubicBezTo>
                <a:lnTo>
                  <a:pt x="4019107" y="91386"/>
                </a:lnTo>
                <a:cubicBezTo>
                  <a:pt x="4175051" y="98474"/>
                  <a:pt x="4331294" y="100678"/>
                  <a:pt x="4486940" y="112651"/>
                </a:cubicBezTo>
                <a:cubicBezTo>
                  <a:pt x="4516080" y="114893"/>
                  <a:pt x="4545137" y="122403"/>
                  <a:pt x="4572000" y="133916"/>
                </a:cubicBezTo>
                <a:cubicBezTo>
                  <a:pt x="4595491" y="143984"/>
                  <a:pt x="4612440" y="166066"/>
                  <a:pt x="4635795" y="176446"/>
                </a:cubicBezTo>
                <a:cubicBezTo>
                  <a:pt x="4676762" y="194654"/>
                  <a:pt x="4720856" y="204800"/>
                  <a:pt x="4763386" y="218977"/>
                </a:cubicBezTo>
                <a:lnTo>
                  <a:pt x="4827182" y="240242"/>
                </a:lnTo>
                <a:cubicBezTo>
                  <a:pt x="4961861" y="233154"/>
                  <a:pt x="5096819" y="230177"/>
                  <a:pt x="5231219" y="218977"/>
                </a:cubicBezTo>
                <a:cubicBezTo>
                  <a:pt x="5322778" y="211347"/>
                  <a:pt x="5326045" y="197959"/>
                  <a:pt x="5401340" y="176446"/>
                </a:cubicBezTo>
                <a:cubicBezTo>
                  <a:pt x="5429441" y="168417"/>
                  <a:pt x="5458047" y="162269"/>
                  <a:pt x="5486400" y="155181"/>
                </a:cubicBezTo>
                <a:cubicBezTo>
                  <a:pt x="5599814" y="162269"/>
                  <a:pt x="5713571" y="165139"/>
                  <a:pt x="5826642" y="176446"/>
                </a:cubicBezTo>
                <a:cubicBezTo>
                  <a:pt x="5899435" y="183725"/>
                  <a:pt x="5948956" y="217218"/>
                  <a:pt x="6018028" y="240242"/>
                </a:cubicBezTo>
                <a:cubicBezTo>
                  <a:pt x="6045755" y="249484"/>
                  <a:pt x="6074987" y="253478"/>
                  <a:pt x="6103089" y="261507"/>
                </a:cubicBezTo>
                <a:cubicBezTo>
                  <a:pt x="6255667" y="305100"/>
                  <a:pt x="6057034" y="260802"/>
                  <a:pt x="6273209" y="304037"/>
                </a:cubicBezTo>
                <a:cubicBezTo>
                  <a:pt x="6337004" y="296949"/>
                  <a:pt x="6404272" y="304708"/>
                  <a:pt x="6464595" y="282772"/>
                </a:cubicBezTo>
                <a:cubicBezTo>
                  <a:pt x="6488614" y="274038"/>
                  <a:pt x="6491160" y="238934"/>
                  <a:pt x="6507126" y="218977"/>
                </a:cubicBezTo>
                <a:cubicBezTo>
                  <a:pt x="6519651" y="203321"/>
                  <a:pt x="6534000" y="188971"/>
                  <a:pt x="6549656" y="176446"/>
                </a:cubicBezTo>
                <a:cubicBezTo>
                  <a:pt x="6569613" y="160480"/>
                  <a:pt x="6589960" y="143983"/>
                  <a:pt x="6613451" y="133916"/>
                </a:cubicBezTo>
                <a:cubicBezTo>
                  <a:pt x="6639727" y="122655"/>
                  <a:pt x="6785915" y="95170"/>
                  <a:pt x="6804837" y="91386"/>
                </a:cubicBezTo>
                <a:cubicBezTo>
                  <a:pt x="6833191" y="77209"/>
                  <a:pt x="6859824" y="58880"/>
                  <a:pt x="6889898" y="48856"/>
                </a:cubicBezTo>
                <a:cubicBezTo>
                  <a:pt x="6924187" y="37426"/>
                  <a:pt x="6961159" y="36357"/>
                  <a:pt x="6996223" y="27591"/>
                </a:cubicBezTo>
                <a:cubicBezTo>
                  <a:pt x="7017969" y="22154"/>
                  <a:pt x="7037618" y="7125"/>
                  <a:pt x="7060019" y="6325"/>
                </a:cubicBezTo>
                <a:cubicBezTo>
                  <a:pt x="7237115" y="0"/>
                  <a:pt x="7414438" y="6325"/>
                  <a:pt x="7591647" y="632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8"/>
          <p:cNvSpPr/>
          <p:nvPr/>
        </p:nvSpPr>
        <p:spPr>
          <a:xfrm>
            <a:off x="539552" y="6165304"/>
            <a:ext cx="7591647" cy="305100"/>
          </a:xfrm>
          <a:custGeom>
            <a:avLst/>
            <a:gdLst>
              <a:gd name="connsiteX0" fmla="*/ 0 w 7591647"/>
              <a:gd name="connsiteY0" fmla="*/ 91386 h 305100"/>
              <a:gd name="connsiteX1" fmla="*/ 1743740 w 7591647"/>
              <a:gd name="connsiteY1" fmla="*/ 91386 h 305100"/>
              <a:gd name="connsiteX2" fmla="*/ 1807535 w 7591647"/>
              <a:gd name="connsiteY2" fmla="*/ 70121 h 305100"/>
              <a:gd name="connsiteX3" fmla="*/ 1977656 w 7591647"/>
              <a:gd name="connsiteY3" fmla="*/ 48856 h 305100"/>
              <a:gd name="connsiteX4" fmla="*/ 2615609 w 7591647"/>
              <a:gd name="connsiteY4" fmla="*/ 70121 h 305100"/>
              <a:gd name="connsiteX5" fmla="*/ 2849526 w 7591647"/>
              <a:gd name="connsiteY5" fmla="*/ 112651 h 305100"/>
              <a:gd name="connsiteX6" fmla="*/ 2977116 w 7591647"/>
              <a:gd name="connsiteY6" fmla="*/ 133916 h 305100"/>
              <a:gd name="connsiteX7" fmla="*/ 3125972 w 7591647"/>
              <a:gd name="connsiteY7" fmla="*/ 176446 h 305100"/>
              <a:gd name="connsiteX8" fmla="*/ 3615070 w 7591647"/>
              <a:gd name="connsiteY8" fmla="*/ 155181 h 305100"/>
              <a:gd name="connsiteX9" fmla="*/ 3827721 w 7591647"/>
              <a:gd name="connsiteY9" fmla="*/ 112651 h 305100"/>
              <a:gd name="connsiteX10" fmla="*/ 4019107 w 7591647"/>
              <a:gd name="connsiteY10" fmla="*/ 91386 h 305100"/>
              <a:gd name="connsiteX11" fmla="*/ 4486940 w 7591647"/>
              <a:gd name="connsiteY11" fmla="*/ 112651 h 305100"/>
              <a:gd name="connsiteX12" fmla="*/ 4572000 w 7591647"/>
              <a:gd name="connsiteY12" fmla="*/ 133916 h 305100"/>
              <a:gd name="connsiteX13" fmla="*/ 4635795 w 7591647"/>
              <a:gd name="connsiteY13" fmla="*/ 176446 h 305100"/>
              <a:gd name="connsiteX14" fmla="*/ 4763386 w 7591647"/>
              <a:gd name="connsiteY14" fmla="*/ 218977 h 305100"/>
              <a:gd name="connsiteX15" fmla="*/ 4827182 w 7591647"/>
              <a:gd name="connsiteY15" fmla="*/ 240242 h 305100"/>
              <a:gd name="connsiteX16" fmla="*/ 5231219 w 7591647"/>
              <a:gd name="connsiteY16" fmla="*/ 218977 h 305100"/>
              <a:gd name="connsiteX17" fmla="*/ 5401340 w 7591647"/>
              <a:gd name="connsiteY17" fmla="*/ 176446 h 305100"/>
              <a:gd name="connsiteX18" fmla="*/ 5486400 w 7591647"/>
              <a:gd name="connsiteY18" fmla="*/ 155181 h 305100"/>
              <a:gd name="connsiteX19" fmla="*/ 5826642 w 7591647"/>
              <a:gd name="connsiteY19" fmla="*/ 176446 h 305100"/>
              <a:gd name="connsiteX20" fmla="*/ 6018028 w 7591647"/>
              <a:gd name="connsiteY20" fmla="*/ 240242 h 305100"/>
              <a:gd name="connsiteX21" fmla="*/ 6103089 w 7591647"/>
              <a:gd name="connsiteY21" fmla="*/ 261507 h 305100"/>
              <a:gd name="connsiteX22" fmla="*/ 6273209 w 7591647"/>
              <a:gd name="connsiteY22" fmla="*/ 304037 h 305100"/>
              <a:gd name="connsiteX23" fmla="*/ 6464595 w 7591647"/>
              <a:gd name="connsiteY23" fmla="*/ 282772 h 305100"/>
              <a:gd name="connsiteX24" fmla="*/ 6507126 w 7591647"/>
              <a:gd name="connsiteY24" fmla="*/ 218977 h 305100"/>
              <a:gd name="connsiteX25" fmla="*/ 6549656 w 7591647"/>
              <a:gd name="connsiteY25" fmla="*/ 176446 h 305100"/>
              <a:gd name="connsiteX26" fmla="*/ 6613451 w 7591647"/>
              <a:gd name="connsiteY26" fmla="*/ 133916 h 305100"/>
              <a:gd name="connsiteX27" fmla="*/ 6804837 w 7591647"/>
              <a:gd name="connsiteY27" fmla="*/ 91386 h 305100"/>
              <a:gd name="connsiteX28" fmla="*/ 6889898 w 7591647"/>
              <a:gd name="connsiteY28" fmla="*/ 48856 h 305100"/>
              <a:gd name="connsiteX29" fmla="*/ 6996223 w 7591647"/>
              <a:gd name="connsiteY29" fmla="*/ 27591 h 305100"/>
              <a:gd name="connsiteX30" fmla="*/ 7060019 w 7591647"/>
              <a:gd name="connsiteY30" fmla="*/ 6325 h 305100"/>
              <a:gd name="connsiteX31" fmla="*/ 7591647 w 7591647"/>
              <a:gd name="connsiteY31" fmla="*/ 6325 h 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1647" h="305100">
                <a:moveTo>
                  <a:pt x="0" y="91386"/>
                </a:moveTo>
                <a:cubicBezTo>
                  <a:pt x="814504" y="120475"/>
                  <a:pt x="712056" y="127585"/>
                  <a:pt x="1743740" y="91386"/>
                </a:cubicBezTo>
                <a:cubicBezTo>
                  <a:pt x="1766141" y="90600"/>
                  <a:pt x="1785481" y="74131"/>
                  <a:pt x="1807535" y="70121"/>
                </a:cubicBezTo>
                <a:cubicBezTo>
                  <a:pt x="1863762" y="59898"/>
                  <a:pt x="1920949" y="55944"/>
                  <a:pt x="1977656" y="48856"/>
                </a:cubicBezTo>
                <a:cubicBezTo>
                  <a:pt x="2190307" y="55944"/>
                  <a:pt x="2403167" y="58319"/>
                  <a:pt x="2615609" y="70121"/>
                </a:cubicBezTo>
                <a:cubicBezTo>
                  <a:pt x="2660725" y="72627"/>
                  <a:pt x="2799943" y="103636"/>
                  <a:pt x="2849526" y="112651"/>
                </a:cubicBezTo>
                <a:cubicBezTo>
                  <a:pt x="2891947" y="120364"/>
                  <a:pt x="2934837" y="125460"/>
                  <a:pt x="2977116" y="133916"/>
                </a:cubicBezTo>
                <a:cubicBezTo>
                  <a:pt x="3043872" y="147267"/>
                  <a:pt x="3065168" y="156178"/>
                  <a:pt x="3125972" y="176446"/>
                </a:cubicBezTo>
                <a:cubicBezTo>
                  <a:pt x="3289005" y="169358"/>
                  <a:pt x="3452553" y="169955"/>
                  <a:pt x="3615070" y="155181"/>
                </a:cubicBezTo>
                <a:cubicBezTo>
                  <a:pt x="3687061" y="148636"/>
                  <a:pt x="3755876" y="120634"/>
                  <a:pt x="3827721" y="112651"/>
                </a:cubicBezTo>
                <a:lnTo>
                  <a:pt x="4019107" y="91386"/>
                </a:lnTo>
                <a:cubicBezTo>
                  <a:pt x="4175051" y="98474"/>
                  <a:pt x="4331294" y="100678"/>
                  <a:pt x="4486940" y="112651"/>
                </a:cubicBezTo>
                <a:cubicBezTo>
                  <a:pt x="4516080" y="114893"/>
                  <a:pt x="4545137" y="122403"/>
                  <a:pt x="4572000" y="133916"/>
                </a:cubicBezTo>
                <a:cubicBezTo>
                  <a:pt x="4595491" y="143984"/>
                  <a:pt x="4612440" y="166066"/>
                  <a:pt x="4635795" y="176446"/>
                </a:cubicBezTo>
                <a:cubicBezTo>
                  <a:pt x="4676762" y="194654"/>
                  <a:pt x="4720856" y="204800"/>
                  <a:pt x="4763386" y="218977"/>
                </a:cubicBezTo>
                <a:lnTo>
                  <a:pt x="4827182" y="240242"/>
                </a:lnTo>
                <a:cubicBezTo>
                  <a:pt x="4961861" y="233154"/>
                  <a:pt x="5096819" y="230177"/>
                  <a:pt x="5231219" y="218977"/>
                </a:cubicBezTo>
                <a:cubicBezTo>
                  <a:pt x="5322778" y="211347"/>
                  <a:pt x="5326045" y="197959"/>
                  <a:pt x="5401340" y="176446"/>
                </a:cubicBezTo>
                <a:cubicBezTo>
                  <a:pt x="5429441" y="168417"/>
                  <a:pt x="5458047" y="162269"/>
                  <a:pt x="5486400" y="155181"/>
                </a:cubicBezTo>
                <a:cubicBezTo>
                  <a:pt x="5599814" y="162269"/>
                  <a:pt x="5713571" y="165139"/>
                  <a:pt x="5826642" y="176446"/>
                </a:cubicBezTo>
                <a:cubicBezTo>
                  <a:pt x="5899435" y="183725"/>
                  <a:pt x="5948956" y="217218"/>
                  <a:pt x="6018028" y="240242"/>
                </a:cubicBezTo>
                <a:cubicBezTo>
                  <a:pt x="6045755" y="249484"/>
                  <a:pt x="6074987" y="253478"/>
                  <a:pt x="6103089" y="261507"/>
                </a:cubicBezTo>
                <a:cubicBezTo>
                  <a:pt x="6255667" y="305100"/>
                  <a:pt x="6057034" y="260802"/>
                  <a:pt x="6273209" y="304037"/>
                </a:cubicBezTo>
                <a:cubicBezTo>
                  <a:pt x="6337004" y="296949"/>
                  <a:pt x="6404272" y="304708"/>
                  <a:pt x="6464595" y="282772"/>
                </a:cubicBezTo>
                <a:cubicBezTo>
                  <a:pt x="6488614" y="274038"/>
                  <a:pt x="6491160" y="238934"/>
                  <a:pt x="6507126" y="218977"/>
                </a:cubicBezTo>
                <a:cubicBezTo>
                  <a:pt x="6519651" y="203321"/>
                  <a:pt x="6534000" y="188971"/>
                  <a:pt x="6549656" y="176446"/>
                </a:cubicBezTo>
                <a:cubicBezTo>
                  <a:pt x="6569613" y="160480"/>
                  <a:pt x="6589960" y="143983"/>
                  <a:pt x="6613451" y="133916"/>
                </a:cubicBezTo>
                <a:cubicBezTo>
                  <a:pt x="6639727" y="122655"/>
                  <a:pt x="6785915" y="95170"/>
                  <a:pt x="6804837" y="91386"/>
                </a:cubicBezTo>
                <a:cubicBezTo>
                  <a:pt x="6833191" y="77209"/>
                  <a:pt x="6859824" y="58880"/>
                  <a:pt x="6889898" y="48856"/>
                </a:cubicBezTo>
                <a:cubicBezTo>
                  <a:pt x="6924187" y="37426"/>
                  <a:pt x="6961159" y="36357"/>
                  <a:pt x="6996223" y="27591"/>
                </a:cubicBezTo>
                <a:cubicBezTo>
                  <a:pt x="7017969" y="22154"/>
                  <a:pt x="7037618" y="7125"/>
                  <a:pt x="7060019" y="6325"/>
                </a:cubicBezTo>
                <a:cubicBezTo>
                  <a:pt x="7237115" y="0"/>
                  <a:pt x="7414438" y="6325"/>
                  <a:pt x="7591647" y="632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Dowolny kształt 9"/>
          <p:cNvSpPr/>
          <p:nvPr/>
        </p:nvSpPr>
        <p:spPr>
          <a:xfrm>
            <a:off x="683568" y="3933056"/>
            <a:ext cx="7591647" cy="305100"/>
          </a:xfrm>
          <a:custGeom>
            <a:avLst/>
            <a:gdLst>
              <a:gd name="connsiteX0" fmla="*/ 0 w 7591647"/>
              <a:gd name="connsiteY0" fmla="*/ 91386 h 305100"/>
              <a:gd name="connsiteX1" fmla="*/ 1743740 w 7591647"/>
              <a:gd name="connsiteY1" fmla="*/ 91386 h 305100"/>
              <a:gd name="connsiteX2" fmla="*/ 1807535 w 7591647"/>
              <a:gd name="connsiteY2" fmla="*/ 70121 h 305100"/>
              <a:gd name="connsiteX3" fmla="*/ 1977656 w 7591647"/>
              <a:gd name="connsiteY3" fmla="*/ 48856 h 305100"/>
              <a:gd name="connsiteX4" fmla="*/ 2615609 w 7591647"/>
              <a:gd name="connsiteY4" fmla="*/ 70121 h 305100"/>
              <a:gd name="connsiteX5" fmla="*/ 2849526 w 7591647"/>
              <a:gd name="connsiteY5" fmla="*/ 112651 h 305100"/>
              <a:gd name="connsiteX6" fmla="*/ 2977116 w 7591647"/>
              <a:gd name="connsiteY6" fmla="*/ 133916 h 305100"/>
              <a:gd name="connsiteX7" fmla="*/ 3125972 w 7591647"/>
              <a:gd name="connsiteY7" fmla="*/ 176446 h 305100"/>
              <a:gd name="connsiteX8" fmla="*/ 3615070 w 7591647"/>
              <a:gd name="connsiteY8" fmla="*/ 155181 h 305100"/>
              <a:gd name="connsiteX9" fmla="*/ 3827721 w 7591647"/>
              <a:gd name="connsiteY9" fmla="*/ 112651 h 305100"/>
              <a:gd name="connsiteX10" fmla="*/ 4019107 w 7591647"/>
              <a:gd name="connsiteY10" fmla="*/ 91386 h 305100"/>
              <a:gd name="connsiteX11" fmla="*/ 4486940 w 7591647"/>
              <a:gd name="connsiteY11" fmla="*/ 112651 h 305100"/>
              <a:gd name="connsiteX12" fmla="*/ 4572000 w 7591647"/>
              <a:gd name="connsiteY12" fmla="*/ 133916 h 305100"/>
              <a:gd name="connsiteX13" fmla="*/ 4635795 w 7591647"/>
              <a:gd name="connsiteY13" fmla="*/ 176446 h 305100"/>
              <a:gd name="connsiteX14" fmla="*/ 4763386 w 7591647"/>
              <a:gd name="connsiteY14" fmla="*/ 218977 h 305100"/>
              <a:gd name="connsiteX15" fmla="*/ 4827182 w 7591647"/>
              <a:gd name="connsiteY15" fmla="*/ 240242 h 305100"/>
              <a:gd name="connsiteX16" fmla="*/ 5231219 w 7591647"/>
              <a:gd name="connsiteY16" fmla="*/ 218977 h 305100"/>
              <a:gd name="connsiteX17" fmla="*/ 5401340 w 7591647"/>
              <a:gd name="connsiteY17" fmla="*/ 176446 h 305100"/>
              <a:gd name="connsiteX18" fmla="*/ 5486400 w 7591647"/>
              <a:gd name="connsiteY18" fmla="*/ 155181 h 305100"/>
              <a:gd name="connsiteX19" fmla="*/ 5826642 w 7591647"/>
              <a:gd name="connsiteY19" fmla="*/ 176446 h 305100"/>
              <a:gd name="connsiteX20" fmla="*/ 6018028 w 7591647"/>
              <a:gd name="connsiteY20" fmla="*/ 240242 h 305100"/>
              <a:gd name="connsiteX21" fmla="*/ 6103089 w 7591647"/>
              <a:gd name="connsiteY21" fmla="*/ 261507 h 305100"/>
              <a:gd name="connsiteX22" fmla="*/ 6273209 w 7591647"/>
              <a:gd name="connsiteY22" fmla="*/ 304037 h 305100"/>
              <a:gd name="connsiteX23" fmla="*/ 6464595 w 7591647"/>
              <a:gd name="connsiteY23" fmla="*/ 282772 h 305100"/>
              <a:gd name="connsiteX24" fmla="*/ 6507126 w 7591647"/>
              <a:gd name="connsiteY24" fmla="*/ 218977 h 305100"/>
              <a:gd name="connsiteX25" fmla="*/ 6549656 w 7591647"/>
              <a:gd name="connsiteY25" fmla="*/ 176446 h 305100"/>
              <a:gd name="connsiteX26" fmla="*/ 6613451 w 7591647"/>
              <a:gd name="connsiteY26" fmla="*/ 133916 h 305100"/>
              <a:gd name="connsiteX27" fmla="*/ 6804837 w 7591647"/>
              <a:gd name="connsiteY27" fmla="*/ 91386 h 305100"/>
              <a:gd name="connsiteX28" fmla="*/ 6889898 w 7591647"/>
              <a:gd name="connsiteY28" fmla="*/ 48856 h 305100"/>
              <a:gd name="connsiteX29" fmla="*/ 6996223 w 7591647"/>
              <a:gd name="connsiteY29" fmla="*/ 27591 h 305100"/>
              <a:gd name="connsiteX30" fmla="*/ 7060019 w 7591647"/>
              <a:gd name="connsiteY30" fmla="*/ 6325 h 305100"/>
              <a:gd name="connsiteX31" fmla="*/ 7591647 w 7591647"/>
              <a:gd name="connsiteY31" fmla="*/ 6325 h 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1647" h="305100">
                <a:moveTo>
                  <a:pt x="0" y="91386"/>
                </a:moveTo>
                <a:cubicBezTo>
                  <a:pt x="814504" y="120475"/>
                  <a:pt x="712056" y="127585"/>
                  <a:pt x="1743740" y="91386"/>
                </a:cubicBezTo>
                <a:cubicBezTo>
                  <a:pt x="1766141" y="90600"/>
                  <a:pt x="1785481" y="74131"/>
                  <a:pt x="1807535" y="70121"/>
                </a:cubicBezTo>
                <a:cubicBezTo>
                  <a:pt x="1863762" y="59898"/>
                  <a:pt x="1920949" y="55944"/>
                  <a:pt x="1977656" y="48856"/>
                </a:cubicBezTo>
                <a:cubicBezTo>
                  <a:pt x="2190307" y="55944"/>
                  <a:pt x="2403167" y="58319"/>
                  <a:pt x="2615609" y="70121"/>
                </a:cubicBezTo>
                <a:cubicBezTo>
                  <a:pt x="2660725" y="72627"/>
                  <a:pt x="2799943" y="103636"/>
                  <a:pt x="2849526" y="112651"/>
                </a:cubicBezTo>
                <a:cubicBezTo>
                  <a:pt x="2891947" y="120364"/>
                  <a:pt x="2934837" y="125460"/>
                  <a:pt x="2977116" y="133916"/>
                </a:cubicBezTo>
                <a:cubicBezTo>
                  <a:pt x="3043872" y="147267"/>
                  <a:pt x="3065168" y="156178"/>
                  <a:pt x="3125972" y="176446"/>
                </a:cubicBezTo>
                <a:cubicBezTo>
                  <a:pt x="3289005" y="169358"/>
                  <a:pt x="3452553" y="169955"/>
                  <a:pt x="3615070" y="155181"/>
                </a:cubicBezTo>
                <a:cubicBezTo>
                  <a:pt x="3687061" y="148636"/>
                  <a:pt x="3755876" y="120634"/>
                  <a:pt x="3827721" y="112651"/>
                </a:cubicBezTo>
                <a:lnTo>
                  <a:pt x="4019107" y="91386"/>
                </a:lnTo>
                <a:cubicBezTo>
                  <a:pt x="4175051" y="98474"/>
                  <a:pt x="4331294" y="100678"/>
                  <a:pt x="4486940" y="112651"/>
                </a:cubicBezTo>
                <a:cubicBezTo>
                  <a:pt x="4516080" y="114893"/>
                  <a:pt x="4545137" y="122403"/>
                  <a:pt x="4572000" y="133916"/>
                </a:cubicBezTo>
                <a:cubicBezTo>
                  <a:pt x="4595491" y="143984"/>
                  <a:pt x="4612440" y="166066"/>
                  <a:pt x="4635795" y="176446"/>
                </a:cubicBezTo>
                <a:cubicBezTo>
                  <a:pt x="4676762" y="194654"/>
                  <a:pt x="4720856" y="204800"/>
                  <a:pt x="4763386" y="218977"/>
                </a:cubicBezTo>
                <a:lnTo>
                  <a:pt x="4827182" y="240242"/>
                </a:lnTo>
                <a:cubicBezTo>
                  <a:pt x="4961861" y="233154"/>
                  <a:pt x="5096819" y="230177"/>
                  <a:pt x="5231219" y="218977"/>
                </a:cubicBezTo>
                <a:cubicBezTo>
                  <a:pt x="5322778" y="211347"/>
                  <a:pt x="5326045" y="197959"/>
                  <a:pt x="5401340" y="176446"/>
                </a:cubicBezTo>
                <a:cubicBezTo>
                  <a:pt x="5429441" y="168417"/>
                  <a:pt x="5458047" y="162269"/>
                  <a:pt x="5486400" y="155181"/>
                </a:cubicBezTo>
                <a:cubicBezTo>
                  <a:pt x="5599814" y="162269"/>
                  <a:pt x="5713571" y="165139"/>
                  <a:pt x="5826642" y="176446"/>
                </a:cubicBezTo>
                <a:cubicBezTo>
                  <a:pt x="5899435" y="183725"/>
                  <a:pt x="5948956" y="217218"/>
                  <a:pt x="6018028" y="240242"/>
                </a:cubicBezTo>
                <a:cubicBezTo>
                  <a:pt x="6045755" y="249484"/>
                  <a:pt x="6074987" y="253478"/>
                  <a:pt x="6103089" y="261507"/>
                </a:cubicBezTo>
                <a:cubicBezTo>
                  <a:pt x="6255667" y="305100"/>
                  <a:pt x="6057034" y="260802"/>
                  <a:pt x="6273209" y="304037"/>
                </a:cubicBezTo>
                <a:cubicBezTo>
                  <a:pt x="6337004" y="296949"/>
                  <a:pt x="6404272" y="304708"/>
                  <a:pt x="6464595" y="282772"/>
                </a:cubicBezTo>
                <a:cubicBezTo>
                  <a:pt x="6488614" y="274038"/>
                  <a:pt x="6491160" y="238934"/>
                  <a:pt x="6507126" y="218977"/>
                </a:cubicBezTo>
                <a:cubicBezTo>
                  <a:pt x="6519651" y="203321"/>
                  <a:pt x="6534000" y="188971"/>
                  <a:pt x="6549656" y="176446"/>
                </a:cubicBezTo>
                <a:cubicBezTo>
                  <a:pt x="6569613" y="160480"/>
                  <a:pt x="6589960" y="143983"/>
                  <a:pt x="6613451" y="133916"/>
                </a:cubicBezTo>
                <a:cubicBezTo>
                  <a:pt x="6639727" y="122655"/>
                  <a:pt x="6785915" y="95170"/>
                  <a:pt x="6804837" y="91386"/>
                </a:cubicBezTo>
                <a:cubicBezTo>
                  <a:pt x="6833191" y="77209"/>
                  <a:pt x="6859824" y="58880"/>
                  <a:pt x="6889898" y="48856"/>
                </a:cubicBezTo>
                <a:cubicBezTo>
                  <a:pt x="6924187" y="37426"/>
                  <a:pt x="6961159" y="36357"/>
                  <a:pt x="6996223" y="27591"/>
                </a:cubicBezTo>
                <a:cubicBezTo>
                  <a:pt x="7017969" y="22154"/>
                  <a:pt x="7037618" y="7125"/>
                  <a:pt x="7060019" y="6325"/>
                </a:cubicBezTo>
                <a:cubicBezTo>
                  <a:pt x="7237115" y="0"/>
                  <a:pt x="7414438" y="6325"/>
                  <a:pt x="7591647" y="632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 advTm="3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472608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Unowocześnianie zainstalowanego oprogramowania systemowego lub użytkowego w miarę potrzeb i postępu 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Branie udziału w uruchomieniach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wdrażaniu zaprojektowanych urządzeń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Instalowanie i szkolenia obsługi zaprojektowanych urządzeń </a:t>
            </a:r>
          </a:p>
        </p:txBody>
      </p:sp>
      <p:sp>
        <p:nvSpPr>
          <p:cNvPr id="6" name="Dowolny kształt 5"/>
          <p:cNvSpPr/>
          <p:nvPr/>
        </p:nvSpPr>
        <p:spPr>
          <a:xfrm>
            <a:off x="755576" y="3284984"/>
            <a:ext cx="7591647" cy="305100"/>
          </a:xfrm>
          <a:custGeom>
            <a:avLst/>
            <a:gdLst>
              <a:gd name="connsiteX0" fmla="*/ 0 w 7591647"/>
              <a:gd name="connsiteY0" fmla="*/ 91386 h 305100"/>
              <a:gd name="connsiteX1" fmla="*/ 1743740 w 7591647"/>
              <a:gd name="connsiteY1" fmla="*/ 91386 h 305100"/>
              <a:gd name="connsiteX2" fmla="*/ 1807535 w 7591647"/>
              <a:gd name="connsiteY2" fmla="*/ 70121 h 305100"/>
              <a:gd name="connsiteX3" fmla="*/ 1977656 w 7591647"/>
              <a:gd name="connsiteY3" fmla="*/ 48856 h 305100"/>
              <a:gd name="connsiteX4" fmla="*/ 2615609 w 7591647"/>
              <a:gd name="connsiteY4" fmla="*/ 70121 h 305100"/>
              <a:gd name="connsiteX5" fmla="*/ 2849526 w 7591647"/>
              <a:gd name="connsiteY5" fmla="*/ 112651 h 305100"/>
              <a:gd name="connsiteX6" fmla="*/ 2977116 w 7591647"/>
              <a:gd name="connsiteY6" fmla="*/ 133916 h 305100"/>
              <a:gd name="connsiteX7" fmla="*/ 3125972 w 7591647"/>
              <a:gd name="connsiteY7" fmla="*/ 176446 h 305100"/>
              <a:gd name="connsiteX8" fmla="*/ 3615070 w 7591647"/>
              <a:gd name="connsiteY8" fmla="*/ 155181 h 305100"/>
              <a:gd name="connsiteX9" fmla="*/ 3827721 w 7591647"/>
              <a:gd name="connsiteY9" fmla="*/ 112651 h 305100"/>
              <a:gd name="connsiteX10" fmla="*/ 4019107 w 7591647"/>
              <a:gd name="connsiteY10" fmla="*/ 91386 h 305100"/>
              <a:gd name="connsiteX11" fmla="*/ 4486940 w 7591647"/>
              <a:gd name="connsiteY11" fmla="*/ 112651 h 305100"/>
              <a:gd name="connsiteX12" fmla="*/ 4572000 w 7591647"/>
              <a:gd name="connsiteY12" fmla="*/ 133916 h 305100"/>
              <a:gd name="connsiteX13" fmla="*/ 4635795 w 7591647"/>
              <a:gd name="connsiteY13" fmla="*/ 176446 h 305100"/>
              <a:gd name="connsiteX14" fmla="*/ 4763386 w 7591647"/>
              <a:gd name="connsiteY14" fmla="*/ 218977 h 305100"/>
              <a:gd name="connsiteX15" fmla="*/ 4827182 w 7591647"/>
              <a:gd name="connsiteY15" fmla="*/ 240242 h 305100"/>
              <a:gd name="connsiteX16" fmla="*/ 5231219 w 7591647"/>
              <a:gd name="connsiteY16" fmla="*/ 218977 h 305100"/>
              <a:gd name="connsiteX17" fmla="*/ 5401340 w 7591647"/>
              <a:gd name="connsiteY17" fmla="*/ 176446 h 305100"/>
              <a:gd name="connsiteX18" fmla="*/ 5486400 w 7591647"/>
              <a:gd name="connsiteY18" fmla="*/ 155181 h 305100"/>
              <a:gd name="connsiteX19" fmla="*/ 5826642 w 7591647"/>
              <a:gd name="connsiteY19" fmla="*/ 176446 h 305100"/>
              <a:gd name="connsiteX20" fmla="*/ 6018028 w 7591647"/>
              <a:gd name="connsiteY20" fmla="*/ 240242 h 305100"/>
              <a:gd name="connsiteX21" fmla="*/ 6103089 w 7591647"/>
              <a:gd name="connsiteY21" fmla="*/ 261507 h 305100"/>
              <a:gd name="connsiteX22" fmla="*/ 6273209 w 7591647"/>
              <a:gd name="connsiteY22" fmla="*/ 304037 h 305100"/>
              <a:gd name="connsiteX23" fmla="*/ 6464595 w 7591647"/>
              <a:gd name="connsiteY23" fmla="*/ 282772 h 305100"/>
              <a:gd name="connsiteX24" fmla="*/ 6507126 w 7591647"/>
              <a:gd name="connsiteY24" fmla="*/ 218977 h 305100"/>
              <a:gd name="connsiteX25" fmla="*/ 6549656 w 7591647"/>
              <a:gd name="connsiteY25" fmla="*/ 176446 h 305100"/>
              <a:gd name="connsiteX26" fmla="*/ 6613451 w 7591647"/>
              <a:gd name="connsiteY26" fmla="*/ 133916 h 305100"/>
              <a:gd name="connsiteX27" fmla="*/ 6804837 w 7591647"/>
              <a:gd name="connsiteY27" fmla="*/ 91386 h 305100"/>
              <a:gd name="connsiteX28" fmla="*/ 6889898 w 7591647"/>
              <a:gd name="connsiteY28" fmla="*/ 48856 h 305100"/>
              <a:gd name="connsiteX29" fmla="*/ 6996223 w 7591647"/>
              <a:gd name="connsiteY29" fmla="*/ 27591 h 305100"/>
              <a:gd name="connsiteX30" fmla="*/ 7060019 w 7591647"/>
              <a:gd name="connsiteY30" fmla="*/ 6325 h 305100"/>
              <a:gd name="connsiteX31" fmla="*/ 7591647 w 7591647"/>
              <a:gd name="connsiteY31" fmla="*/ 6325 h 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1647" h="305100">
                <a:moveTo>
                  <a:pt x="0" y="91386"/>
                </a:moveTo>
                <a:cubicBezTo>
                  <a:pt x="814504" y="120475"/>
                  <a:pt x="712056" y="127585"/>
                  <a:pt x="1743740" y="91386"/>
                </a:cubicBezTo>
                <a:cubicBezTo>
                  <a:pt x="1766141" y="90600"/>
                  <a:pt x="1785481" y="74131"/>
                  <a:pt x="1807535" y="70121"/>
                </a:cubicBezTo>
                <a:cubicBezTo>
                  <a:pt x="1863762" y="59898"/>
                  <a:pt x="1920949" y="55944"/>
                  <a:pt x="1977656" y="48856"/>
                </a:cubicBezTo>
                <a:cubicBezTo>
                  <a:pt x="2190307" y="55944"/>
                  <a:pt x="2403167" y="58319"/>
                  <a:pt x="2615609" y="70121"/>
                </a:cubicBezTo>
                <a:cubicBezTo>
                  <a:pt x="2660725" y="72627"/>
                  <a:pt x="2799943" y="103636"/>
                  <a:pt x="2849526" y="112651"/>
                </a:cubicBezTo>
                <a:cubicBezTo>
                  <a:pt x="2891947" y="120364"/>
                  <a:pt x="2934837" y="125460"/>
                  <a:pt x="2977116" y="133916"/>
                </a:cubicBezTo>
                <a:cubicBezTo>
                  <a:pt x="3043872" y="147267"/>
                  <a:pt x="3065168" y="156178"/>
                  <a:pt x="3125972" y="176446"/>
                </a:cubicBezTo>
                <a:cubicBezTo>
                  <a:pt x="3289005" y="169358"/>
                  <a:pt x="3452553" y="169955"/>
                  <a:pt x="3615070" y="155181"/>
                </a:cubicBezTo>
                <a:cubicBezTo>
                  <a:pt x="3687061" y="148636"/>
                  <a:pt x="3755876" y="120634"/>
                  <a:pt x="3827721" y="112651"/>
                </a:cubicBezTo>
                <a:lnTo>
                  <a:pt x="4019107" y="91386"/>
                </a:lnTo>
                <a:cubicBezTo>
                  <a:pt x="4175051" y="98474"/>
                  <a:pt x="4331294" y="100678"/>
                  <a:pt x="4486940" y="112651"/>
                </a:cubicBezTo>
                <a:cubicBezTo>
                  <a:pt x="4516080" y="114893"/>
                  <a:pt x="4545137" y="122403"/>
                  <a:pt x="4572000" y="133916"/>
                </a:cubicBezTo>
                <a:cubicBezTo>
                  <a:pt x="4595491" y="143984"/>
                  <a:pt x="4612440" y="166066"/>
                  <a:pt x="4635795" y="176446"/>
                </a:cubicBezTo>
                <a:cubicBezTo>
                  <a:pt x="4676762" y="194654"/>
                  <a:pt x="4720856" y="204800"/>
                  <a:pt x="4763386" y="218977"/>
                </a:cubicBezTo>
                <a:lnTo>
                  <a:pt x="4827182" y="240242"/>
                </a:lnTo>
                <a:cubicBezTo>
                  <a:pt x="4961861" y="233154"/>
                  <a:pt x="5096819" y="230177"/>
                  <a:pt x="5231219" y="218977"/>
                </a:cubicBezTo>
                <a:cubicBezTo>
                  <a:pt x="5322778" y="211347"/>
                  <a:pt x="5326045" y="197959"/>
                  <a:pt x="5401340" y="176446"/>
                </a:cubicBezTo>
                <a:cubicBezTo>
                  <a:pt x="5429441" y="168417"/>
                  <a:pt x="5458047" y="162269"/>
                  <a:pt x="5486400" y="155181"/>
                </a:cubicBezTo>
                <a:cubicBezTo>
                  <a:pt x="5599814" y="162269"/>
                  <a:pt x="5713571" y="165139"/>
                  <a:pt x="5826642" y="176446"/>
                </a:cubicBezTo>
                <a:cubicBezTo>
                  <a:pt x="5899435" y="183725"/>
                  <a:pt x="5948956" y="217218"/>
                  <a:pt x="6018028" y="240242"/>
                </a:cubicBezTo>
                <a:cubicBezTo>
                  <a:pt x="6045755" y="249484"/>
                  <a:pt x="6074987" y="253478"/>
                  <a:pt x="6103089" y="261507"/>
                </a:cubicBezTo>
                <a:cubicBezTo>
                  <a:pt x="6255667" y="305100"/>
                  <a:pt x="6057034" y="260802"/>
                  <a:pt x="6273209" y="304037"/>
                </a:cubicBezTo>
                <a:cubicBezTo>
                  <a:pt x="6337004" y="296949"/>
                  <a:pt x="6404272" y="304708"/>
                  <a:pt x="6464595" y="282772"/>
                </a:cubicBezTo>
                <a:cubicBezTo>
                  <a:pt x="6488614" y="274038"/>
                  <a:pt x="6491160" y="238934"/>
                  <a:pt x="6507126" y="218977"/>
                </a:cubicBezTo>
                <a:cubicBezTo>
                  <a:pt x="6519651" y="203321"/>
                  <a:pt x="6534000" y="188971"/>
                  <a:pt x="6549656" y="176446"/>
                </a:cubicBezTo>
                <a:cubicBezTo>
                  <a:pt x="6569613" y="160480"/>
                  <a:pt x="6589960" y="143983"/>
                  <a:pt x="6613451" y="133916"/>
                </a:cubicBezTo>
                <a:cubicBezTo>
                  <a:pt x="6639727" y="122655"/>
                  <a:pt x="6785915" y="95170"/>
                  <a:pt x="6804837" y="91386"/>
                </a:cubicBezTo>
                <a:cubicBezTo>
                  <a:pt x="6833191" y="77209"/>
                  <a:pt x="6859824" y="58880"/>
                  <a:pt x="6889898" y="48856"/>
                </a:cubicBezTo>
                <a:cubicBezTo>
                  <a:pt x="6924187" y="37426"/>
                  <a:pt x="6961159" y="36357"/>
                  <a:pt x="6996223" y="27591"/>
                </a:cubicBezTo>
                <a:cubicBezTo>
                  <a:pt x="7017969" y="22154"/>
                  <a:pt x="7037618" y="7125"/>
                  <a:pt x="7060019" y="6325"/>
                </a:cubicBezTo>
                <a:cubicBezTo>
                  <a:pt x="7237115" y="0"/>
                  <a:pt x="7414438" y="6325"/>
                  <a:pt x="7591647" y="632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755576" y="1916832"/>
            <a:ext cx="7591647" cy="305100"/>
          </a:xfrm>
          <a:custGeom>
            <a:avLst/>
            <a:gdLst>
              <a:gd name="connsiteX0" fmla="*/ 0 w 7591647"/>
              <a:gd name="connsiteY0" fmla="*/ 91386 h 305100"/>
              <a:gd name="connsiteX1" fmla="*/ 1743740 w 7591647"/>
              <a:gd name="connsiteY1" fmla="*/ 91386 h 305100"/>
              <a:gd name="connsiteX2" fmla="*/ 1807535 w 7591647"/>
              <a:gd name="connsiteY2" fmla="*/ 70121 h 305100"/>
              <a:gd name="connsiteX3" fmla="*/ 1977656 w 7591647"/>
              <a:gd name="connsiteY3" fmla="*/ 48856 h 305100"/>
              <a:gd name="connsiteX4" fmla="*/ 2615609 w 7591647"/>
              <a:gd name="connsiteY4" fmla="*/ 70121 h 305100"/>
              <a:gd name="connsiteX5" fmla="*/ 2849526 w 7591647"/>
              <a:gd name="connsiteY5" fmla="*/ 112651 h 305100"/>
              <a:gd name="connsiteX6" fmla="*/ 2977116 w 7591647"/>
              <a:gd name="connsiteY6" fmla="*/ 133916 h 305100"/>
              <a:gd name="connsiteX7" fmla="*/ 3125972 w 7591647"/>
              <a:gd name="connsiteY7" fmla="*/ 176446 h 305100"/>
              <a:gd name="connsiteX8" fmla="*/ 3615070 w 7591647"/>
              <a:gd name="connsiteY8" fmla="*/ 155181 h 305100"/>
              <a:gd name="connsiteX9" fmla="*/ 3827721 w 7591647"/>
              <a:gd name="connsiteY9" fmla="*/ 112651 h 305100"/>
              <a:gd name="connsiteX10" fmla="*/ 4019107 w 7591647"/>
              <a:gd name="connsiteY10" fmla="*/ 91386 h 305100"/>
              <a:gd name="connsiteX11" fmla="*/ 4486940 w 7591647"/>
              <a:gd name="connsiteY11" fmla="*/ 112651 h 305100"/>
              <a:gd name="connsiteX12" fmla="*/ 4572000 w 7591647"/>
              <a:gd name="connsiteY12" fmla="*/ 133916 h 305100"/>
              <a:gd name="connsiteX13" fmla="*/ 4635795 w 7591647"/>
              <a:gd name="connsiteY13" fmla="*/ 176446 h 305100"/>
              <a:gd name="connsiteX14" fmla="*/ 4763386 w 7591647"/>
              <a:gd name="connsiteY14" fmla="*/ 218977 h 305100"/>
              <a:gd name="connsiteX15" fmla="*/ 4827182 w 7591647"/>
              <a:gd name="connsiteY15" fmla="*/ 240242 h 305100"/>
              <a:gd name="connsiteX16" fmla="*/ 5231219 w 7591647"/>
              <a:gd name="connsiteY16" fmla="*/ 218977 h 305100"/>
              <a:gd name="connsiteX17" fmla="*/ 5401340 w 7591647"/>
              <a:gd name="connsiteY17" fmla="*/ 176446 h 305100"/>
              <a:gd name="connsiteX18" fmla="*/ 5486400 w 7591647"/>
              <a:gd name="connsiteY18" fmla="*/ 155181 h 305100"/>
              <a:gd name="connsiteX19" fmla="*/ 5826642 w 7591647"/>
              <a:gd name="connsiteY19" fmla="*/ 176446 h 305100"/>
              <a:gd name="connsiteX20" fmla="*/ 6018028 w 7591647"/>
              <a:gd name="connsiteY20" fmla="*/ 240242 h 305100"/>
              <a:gd name="connsiteX21" fmla="*/ 6103089 w 7591647"/>
              <a:gd name="connsiteY21" fmla="*/ 261507 h 305100"/>
              <a:gd name="connsiteX22" fmla="*/ 6273209 w 7591647"/>
              <a:gd name="connsiteY22" fmla="*/ 304037 h 305100"/>
              <a:gd name="connsiteX23" fmla="*/ 6464595 w 7591647"/>
              <a:gd name="connsiteY23" fmla="*/ 282772 h 305100"/>
              <a:gd name="connsiteX24" fmla="*/ 6507126 w 7591647"/>
              <a:gd name="connsiteY24" fmla="*/ 218977 h 305100"/>
              <a:gd name="connsiteX25" fmla="*/ 6549656 w 7591647"/>
              <a:gd name="connsiteY25" fmla="*/ 176446 h 305100"/>
              <a:gd name="connsiteX26" fmla="*/ 6613451 w 7591647"/>
              <a:gd name="connsiteY26" fmla="*/ 133916 h 305100"/>
              <a:gd name="connsiteX27" fmla="*/ 6804837 w 7591647"/>
              <a:gd name="connsiteY27" fmla="*/ 91386 h 305100"/>
              <a:gd name="connsiteX28" fmla="*/ 6889898 w 7591647"/>
              <a:gd name="connsiteY28" fmla="*/ 48856 h 305100"/>
              <a:gd name="connsiteX29" fmla="*/ 6996223 w 7591647"/>
              <a:gd name="connsiteY29" fmla="*/ 27591 h 305100"/>
              <a:gd name="connsiteX30" fmla="*/ 7060019 w 7591647"/>
              <a:gd name="connsiteY30" fmla="*/ 6325 h 305100"/>
              <a:gd name="connsiteX31" fmla="*/ 7591647 w 7591647"/>
              <a:gd name="connsiteY31" fmla="*/ 6325 h 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1647" h="305100">
                <a:moveTo>
                  <a:pt x="0" y="91386"/>
                </a:moveTo>
                <a:cubicBezTo>
                  <a:pt x="814504" y="120475"/>
                  <a:pt x="712056" y="127585"/>
                  <a:pt x="1743740" y="91386"/>
                </a:cubicBezTo>
                <a:cubicBezTo>
                  <a:pt x="1766141" y="90600"/>
                  <a:pt x="1785481" y="74131"/>
                  <a:pt x="1807535" y="70121"/>
                </a:cubicBezTo>
                <a:cubicBezTo>
                  <a:pt x="1863762" y="59898"/>
                  <a:pt x="1920949" y="55944"/>
                  <a:pt x="1977656" y="48856"/>
                </a:cubicBezTo>
                <a:cubicBezTo>
                  <a:pt x="2190307" y="55944"/>
                  <a:pt x="2403167" y="58319"/>
                  <a:pt x="2615609" y="70121"/>
                </a:cubicBezTo>
                <a:cubicBezTo>
                  <a:pt x="2660725" y="72627"/>
                  <a:pt x="2799943" y="103636"/>
                  <a:pt x="2849526" y="112651"/>
                </a:cubicBezTo>
                <a:cubicBezTo>
                  <a:pt x="2891947" y="120364"/>
                  <a:pt x="2934837" y="125460"/>
                  <a:pt x="2977116" y="133916"/>
                </a:cubicBezTo>
                <a:cubicBezTo>
                  <a:pt x="3043872" y="147267"/>
                  <a:pt x="3065168" y="156178"/>
                  <a:pt x="3125972" y="176446"/>
                </a:cubicBezTo>
                <a:cubicBezTo>
                  <a:pt x="3289005" y="169358"/>
                  <a:pt x="3452553" y="169955"/>
                  <a:pt x="3615070" y="155181"/>
                </a:cubicBezTo>
                <a:cubicBezTo>
                  <a:pt x="3687061" y="148636"/>
                  <a:pt x="3755876" y="120634"/>
                  <a:pt x="3827721" y="112651"/>
                </a:cubicBezTo>
                <a:lnTo>
                  <a:pt x="4019107" y="91386"/>
                </a:lnTo>
                <a:cubicBezTo>
                  <a:pt x="4175051" y="98474"/>
                  <a:pt x="4331294" y="100678"/>
                  <a:pt x="4486940" y="112651"/>
                </a:cubicBezTo>
                <a:cubicBezTo>
                  <a:pt x="4516080" y="114893"/>
                  <a:pt x="4545137" y="122403"/>
                  <a:pt x="4572000" y="133916"/>
                </a:cubicBezTo>
                <a:cubicBezTo>
                  <a:pt x="4595491" y="143984"/>
                  <a:pt x="4612440" y="166066"/>
                  <a:pt x="4635795" y="176446"/>
                </a:cubicBezTo>
                <a:cubicBezTo>
                  <a:pt x="4676762" y="194654"/>
                  <a:pt x="4720856" y="204800"/>
                  <a:pt x="4763386" y="218977"/>
                </a:cubicBezTo>
                <a:lnTo>
                  <a:pt x="4827182" y="240242"/>
                </a:lnTo>
                <a:cubicBezTo>
                  <a:pt x="4961861" y="233154"/>
                  <a:pt x="5096819" y="230177"/>
                  <a:pt x="5231219" y="218977"/>
                </a:cubicBezTo>
                <a:cubicBezTo>
                  <a:pt x="5322778" y="211347"/>
                  <a:pt x="5326045" y="197959"/>
                  <a:pt x="5401340" y="176446"/>
                </a:cubicBezTo>
                <a:cubicBezTo>
                  <a:pt x="5429441" y="168417"/>
                  <a:pt x="5458047" y="162269"/>
                  <a:pt x="5486400" y="155181"/>
                </a:cubicBezTo>
                <a:cubicBezTo>
                  <a:pt x="5599814" y="162269"/>
                  <a:pt x="5713571" y="165139"/>
                  <a:pt x="5826642" y="176446"/>
                </a:cubicBezTo>
                <a:cubicBezTo>
                  <a:pt x="5899435" y="183725"/>
                  <a:pt x="5948956" y="217218"/>
                  <a:pt x="6018028" y="240242"/>
                </a:cubicBezTo>
                <a:cubicBezTo>
                  <a:pt x="6045755" y="249484"/>
                  <a:pt x="6074987" y="253478"/>
                  <a:pt x="6103089" y="261507"/>
                </a:cubicBezTo>
                <a:cubicBezTo>
                  <a:pt x="6255667" y="305100"/>
                  <a:pt x="6057034" y="260802"/>
                  <a:pt x="6273209" y="304037"/>
                </a:cubicBezTo>
                <a:cubicBezTo>
                  <a:pt x="6337004" y="296949"/>
                  <a:pt x="6404272" y="304708"/>
                  <a:pt x="6464595" y="282772"/>
                </a:cubicBezTo>
                <a:cubicBezTo>
                  <a:pt x="6488614" y="274038"/>
                  <a:pt x="6491160" y="238934"/>
                  <a:pt x="6507126" y="218977"/>
                </a:cubicBezTo>
                <a:cubicBezTo>
                  <a:pt x="6519651" y="203321"/>
                  <a:pt x="6534000" y="188971"/>
                  <a:pt x="6549656" y="176446"/>
                </a:cubicBezTo>
                <a:cubicBezTo>
                  <a:pt x="6569613" y="160480"/>
                  <a:pt x="6589960" y="143983"/>
                  <a:pt x="6613451" y="133916"/>
                </a:cubicBezTo>
                <a:cubicBezTo>
                  <a:pt x="6639727" y="122655"/>
                  <a:pt x="6785915" y="95170"/>
                  <a:pt x="6804837" y="91386"/>
                </a:cubicBezTo>
                <a:cubicBezTo>
                  <a:pt x="6833191" y="77209"/>
                  <a:pt x="6859824" y="58880"/>
                  <a:pt x="6889898" y="48856"/>
                </a:cubicBezTo>
                <a:cubicBezTo>
                  <a:pt x="6924187" y="37426"/>
                  <a:pt x="6961159" y="36357"/>
                  <a:pt x="6996223" y="27591"/>
                </a:cubicBezTo>
                <a:cubicBezTo>
                  <a:pt x="7017969" y="22154"/>
                  <a:pt x="7037618" y="7125"/>
                  <a:pt x="7060019" y="6325"/>
                </a:cubicBezTo>
                <a:cubicBezTo>
                  <a:pt x="7237115" y="0"/>
                  <a:pt x="7414438" y="6325"/>
                  <a:pt x="7591647" y="632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/>
        </p:nvSpPr>
        <p:spPr>
          <a:xfrm>
            <a:off x="827584" y="4653136"/>
            <a:ext cx="7591647" cy="305100"/>
          </a:xfrm>
          <a:custGeom>
            <a:avLst/>
            <a:gdLst>
              <a:gd name="connsiteX0" fmla="*/ 0 w 7591647"/>
              <a:gd name="connsiteY0" fmla="*/ 91386 h 305100"/>
              <a:gd name="connsiteX1" fmla="*/ 1743740 w 7591647"/>
              <a:gd name="connsiteY1" fmla="*/ 91386 h 305100"/>
              <a:gd name="connsiteX2" fmla="*/ 1807535 w 7591647"/>
              <a:gd name="connsiteY2" fmla="*/ 70121 h 305100"/>
              <a:gd name="connsiteX3" fmla="*/ 1977656 w 7591647"/>
              <a:gd name="connsiteY3" fmla="*/ 48856 h 305100"/>
              <a:gd name="connsiteX4" fmla="*/ 2615609 w 7591647"/>
              <a:gd name="connsiteY4" fmla="*/ 70121 h 305100"/>
              <a:gd name="connsiteX5" fmla="*/ 2849526 w 7591647"/>
              <a:gd name="connsiteY5" fmla="*/ 112651 h 305100"/>
              <a:gd name="connsiteX6" fmla="*/ 2977116 w 7591647"/>
              <a:gd name="connsiteY6" fmla="*/ 133916 h 305100"/>
              <a:gd name="connsiteX7" fmla="*/ 3125972 w 7591647"/>
              <a:gd name="connsiteY7" fmla="*/ 176446 h 305100"/>
              <a:gd name="connsiteX8" fmla="*/ 3615070 w 7591647"/>
              <a:gd name="connsiteY8" fmla="*/ 155181 h 305100"/>
              <a:gd name="connsiteX9" fmla="*/ 3827721 w 7591647"/>
              <a:gd name="connsiteY9" fmla="*/ 112651 h 305100"/>
              <a:gd name="connsiteX10" fmla="*/ 4019107 w 7591647"/>
              <a:gd name="connsiteY10" fmla="*/ 91386 h 305100"/>
              <a:gd name="connsiteX11" fmla="*/ 4486940 w 7591647"/>
              <a:gd name="connsiteY11" fmla="*/ 112651 h 305100"/>
              <a:gd name="connsiteX12" fmla="*/ 4572000 w 7591647"/>
              <a:gd name="connsiteY12" fmla="*/ 133916 h 305100"/>
              <a:gd name="connsiteX13" fmla="*/ 4635795 w 7591647"/>
              <a:gd name="connsiteY13" fmla="*/ 176446 h 305100"/>
              <a:gd name="connsiteX14" fmla="*/ 4763386 w 7591647"/>
              <a:gd name="connsiteY14" fmla="*/ 218977 h 305100"/>
              <a:gd name="connsiteX15" fmla="*/ 4827182 w 7591647"/>
              <a:gd name="connsiteY15" fmla="*/ 240242 h 305100"/>
              <a:gd name="connsiteX16" fmla="*/ 5231219 w 7591647"/>
              <a:gd name="connsiteY16" fmla="*/ 218977 h 305100"/>
              <a:gd name="connsiteX17" fmla="*/ 5401340 w 7591647"/>
              <a:gd name="connsiteY17" fmla="*/ 176446 h 305100"/>
              <a:gd name="connsiteX18" fmla="*/ 5486400 w 7591647"/>
              <a:gd name="connsiteY18" fmla="*/ 155181 h 305100"/>
              <a:gd name="connsiteX19" fmla="*/ 5826642 w 7591647"/>
              <a:gd name="connsiteY19" fmla="*/ 176446 h 305100"/>
              <a:gd name="connsiteX20" fmla="*/ 6018028 w 7591647"/>
              <a:gd name="connsiteY20" fmla="*/ 240242 h 305100"/>
              <a:gd name="connsiteX21" fmla="*/ 6103089 w 7591647"/>
              <a:gd name="connsiteY21" fmla="*/ 261507 h 305100"/>
              <a:gd name="connsiteX22" fmla="*/ 6273209 w 7591647"/>
              <a:gd name="connsiteY22" fmla="*/ 304037 h 305100"/>
              <a:gd name="connsiteX23" fmla="*/ 6464595 w 7591647"/>
              <a:gd name="connsiteY23" fmla="*/ 282772 h 305100"/>
              <a:gd name="connsiteX24" fmla="*/ 6507126 w 7591647"/>
              <a:gd name="connsiteY24" fmla="*/ 218977 h 305100"/>
              <a:gd name="connsiteX25" fmla="*/ 6549656 w 7591647"/>
              <a:gd name="connsiteY25" fmla="*/ 176446 h 305100"/>
              <a:gd name="connsiteX26" fmla="*/ 6613451 w 7591647"/>
              <a:gd name="connsiteY26" fmla="*/ 133916 h 305100"/>
              <a:gd name="connsiteX27" fmla="*/ 6804837 w 7591647"/>
              <a:gd name="connsiteY27" fmla="*/ 91386 h 305100"/>
              <a:gd name="connsiteX28" fmla="*/ 6889898 w 7591647"/>
              <a:gd name="connsiteY28" fmla="*/ 48856 h 305100"/>
              <a:gd name="connsiteX29" fmla="*/ 6996223 w 7591647"/>
              <a:gd name="connsiteY29" fmla="*/ 27591 h 305100"/>
              <a:gd name="connsiteX30" fmla="*/ 7060019 w 7591647"/>
              <a:gd name="connsiteY30" fmla="*/ 6325 h 305100"/>
              <a:gd name="connsiteX31" fmla="*/ 7591647 w 7591647"/>
              <a:gd name="connsiteY31" fmla="*/ 6325 h 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1647" h="305100">
                <a:moveTo>
                  <a:pt x="0" y="91386"/>
                </a:moveTo>
                <a:cubicBezTo>
                  <a:pt x="814504" y="120475"/>
                  <a:pt x="712056" y="127585"/>
                  <a:pt x="1743740" y="91386"/>
                </a:cubicBezTo>
                <a:cubicBezTo>
                  <a:pt x="1766141" y="90600"/>
                  <a:pt x="1785481" y="74131"/>
                  <a:pt x="1807535" y="70121"/>
                </a:cubicBezTo>
                <a:cubicBezTo>
                  <a:pt x="1863762" y="59898"/>
                  <a:pt x="1920949" y="55944"/>
                  <a:pt x="1977656" y="48856"/>
                </a:cubicBezTo>
                <a:cubicBezTo>
                  <a:pt x="2190307" y="55944"/>
                  <a:pt x="2403167" y="58319"/>
                  <a:pt x="2615609" y="70121"/>
                </a:cubicBezTo>
                <a:cubicBezTo>
                  <a:pt x="2660725" y="72627"/>
                  <a:pt x="2799943" y="103636"/>
                  <a:pt x="2849526" y="112651"/>
                </a:cubicBezTo>
                <a:cubicBezTo>
                  <a:pt x="2891947" y="120364"/>
                  <a:pt x="2934837" y="125460"/>
                  <a:pt x="2977116" y="133916"/>
                </a:cubicBezTo>
                <a:cubicBezTo>
                  <a:pt x="3043872" y="147267"/>
                  <a:pt x="3065168" y="156178"/>
                  <a:pt x="3125972" y="176446"/>
                </a:cubicBezTo>
                <a:cubicBezTo>
                  <a:pt x="3289005" y="169358"/>
                  <a:pt x="3452553" y="169955"/>
                  <a:pt x="3615070" y="155181"/>
                </a:cubicBezTo>
                <a:cubicBezTo>
                  <a:pt x="3687061" y="148636"/>
                  <a:pt x="3755876" y="120634"/>
                  <a:pt x="3827721" y="112651"/>
                </a:cubicBezTo>
                <a:lnTo>
                  <a:pt x="4019107" y="91386"/>
                </a:lnTo>
                <a:cubicBezTo>
                  <a:pt x="4175051" y="98474"/>
                  <a:pt x="4331294" y="100678"/>
                  <a:pt x="4486940" y="112651"/>
                </a:cubicBezTo>
                <a:cubicBezTo>
                  <a:pt x="4516080" y="114893"/>
                  <a:pt x="4545137" y="122403"/>
                  <a:pt x="4572000" y="133916"/>
                </a:cubicBezTo>
                <a:cubicBezTo>
                  <a:pt x="4595491" y="143984"/>
                  <a:pt x="4612440" y="166066"/>
                  <a:pt x="4635795" y="176446"/>
                </a:cubicBezTo>
                <a:cubicBezTo>
                  <a:pt x="4676762" y="194654"/>
                  <a:pt x="4720856" y="204800"/>
                  <a:pt x="4763386" y="218977"/>
                </a:cubicBezTo>
                <a:lnTo>
                  <a:pt x="4827182" y="240242"/>
                </a:lnTo>
                <a:cubicBezTo>
                  <a:pt x="4961861" y="233154"/>
                  <a:pt x="5096819" y="230177"/>
                  <a:pt x="5231219" y="218977"/>
                </a:cubicBezTo>
                <a:cubicBezTo>
                  <a:pt x="5322778" y="211347"/>
                  <a:pt x="5326045" y="197959"/>
                  <a:pt x="5401340" y="176446"/>
                </a:cubicBezTo>
                <a:cubicBezTo>
                  <a:pt x="5429441" y="168417"/>
                  <a:pt x="5458047" y="162269"/>
                  <a:pt x="5486400" y="155181"/>
                </a:cubicBezTo>
                <a:cubicBezTo>
                  <a:pt x="5599814" y="162269"/>
                  <a:pt x="5713571" y="165139"/>
                  <a:pt x="5826642" y="176446"/>
                </a:cubicBezTo>
                <a:cubicBezTo>
                  <a:pt x="5899435" y="183725"/>
                  <a:pt x="5948956" y="217218"/>
                  <a:pt x="6018028" y="240242"/>
                </a:cubicBezTo>
                <a:cubicBezTo>
                  <a:pt x="6045755" y="249484"/>
                  <a:pt x="6074987" y="253478"/>
                  <a:pt x="6103089" y="261507"/>
                </a:cubicBezTo>
                <a:cubicBezTo>
                  <a:pt x="6255667" y="305100"/>
                  <a:pt x="6057034" y="260802"/>
                  <a:pt x="6273209" y="304037"/>
                </a:cubicBezTo>
                <a:cubicBezTo>
                  <a:pt x="6337004" y="296949"/>
                  <a:pt x="6404272" y="304708"/>
                  <a:pt x="6464595" y="282772"/>
                </a:cubicBezTo>
                <a:cubicBezTo>
                  <a:pt x="6488614" y="274038"/>
                  <a:pt x="6491160" y="238934"/>
                  <a:pt x="6507126" y="218977"/>
                </a:cubicBezTo>
                <a:cubicBezTo>
                  <a:pt x="6519651" y="203321"/>
                  <a:pt x="6534000" y="188971"/>
                  <a:pt x="6549656" y="176446"/>
                </a:cubicBezTo>
                <a:cubicBezTo>
                  <a:pt x="6569613" y="160480"/>
                  <a:pt x="6589960" y="143983"/>
                  <a:pt x="6613451" y="133916"/>
                </a:cubicBezTo>
                <a:cubicBezTo>
                  <a:pt x="6639727" y="122655"/>
                  <a:pt x="6785915" y="95170"/>
                  <a:pt x="6804837" y="91386"/>
                </a:cubicBezTo>
                <a:cubicBezTo>
                  <a:pt x="6833191" y="77209"/>
                  <a:pt x="6859824" y="58880"/>
                  <a:pt x="6889898" y="48856"/>
                </a:cubicBezTo>
                <a:cubicBezTo>
                  <a:pt x="6924187" y="37426"/>
                  <a:pt x="6961159" y="36357"/>
                  <a:pt x="6996223" y="27591"/>
                </a:cubicBezTo>
                <a:cubicBezTo>
                  <a:pt x="7017969" y="22154"/>
                  <a:pt x="7037618" y="7125"/>
                  <a:pt x="7060019" y="6325"/>
                </a:cubicBezTo>
                <a:cubicBezTo>
                  <a:pt x="7237115" y="0"/>
                  <a:pt x="7414438" y="6325"/>
                  <a:pt x="7591647" y="632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81128"/>
            <a:ext cx="3127623" cy="196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8686800" cy="465313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</a:t>
            </a:r>
            <a:endParaRPr lang="pl-PL" b="1" dirty="0" smtClean="0"/>
          </a:p>
          <a:p>
            <a:pPr>
              <a:buNone/>
            </a:pPr>
            <a:r>
              <a:rPr lang="pl-PL" b="1" dirty="0" smtClean="0"/>
              <a:t>	Cza pracy inżyniera mechatronika to </a:t>
            </a:r>
            <a:r>
              <a:rPr lang="pl-PL" b="1" u="sng" dirty="0" smtClean="0"/>
              <a:t>zwykle 8 godzin dziennie</a:t>
            </a:r>
            <a:r>
              <a:rPr lang="pl-PL" b="1" dirty="0" smtClean="0"/>
              <a:t>. Czas pracy</a:t>
            </a:r>
          </a:p>
          <a:p>
            <a:pPr>
              <a:buNone/>
            </a:pPr>
            <a:r>
              <a:rPr lang="pl-PL" b="1" dirty="0" smtClean="0"/>
              <a:t>	 i jego intensywność regulowane są przez samego pracownika. </a:t>
            </a:r>
          </a:p>
          <a:p>
            <a:pPr>
              <a:buNone/>
            </a:pPr>
            <a:r>
              <a:rPr lang="pl-PL" b="1" dirty="0" smtClean="0"/>
              <a:t>	Ponadto praca ta ma w sobie trochę eksperymentu, więc nie można jej zamknąć w sztywnych ramach czasowych.</a:t>
            </a:r>
            <a:endParaRPr lang="pl-PL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3888432" cy="296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łoneczko 5"/>
          <p:cNvSpPr/>
          <p:nvPr/>
        </p:nvSpPr>
        <p:spPr>
          <a:xfrm>
            <a:off x="1115616" y="4221088"/>
            <a:ext cx="2592288" cy="2276872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 advTm="3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849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endParaRPr lang="pl-PL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	W Polsce o mechatronikach nie mówi się wiele, jest to jeszcze mało znany </a:t>
            </a:r>
            <a:r>
              <a:rPr lang="pl-PL" b="1" dirty="0" smtClean="0">
                <a:solidFill>
                  <a:schemeClr val="bg1"/>
                </a:solidFill>
              </a:rPr>
              <a:t>zawód,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i </a:t>
            </a:r>
            <a:r>
              <a:rPr lang="pl-PL" b="1" dirty="0" smtClean="0">
                <a:solidFill>
                  <a:schemeClr val="bg1"/>
                </a:solidFill>
              </a:rPr>
              <a:t>w związku z tym trudno mówić o systemie wynagrodzenia. Zarobki są różne i przede wszystkim uzależnione od miejsca zatrudnienia. </a:t>
            </a:r>
          </a:p>
          <a:p>
            <a:pPr>
              <a:buNone/>
            </a:pPr>
            <a:r>
              <a:rPr lang="pl-PL" dirty="0" smtClean="0"/>
              <a:t>		</a:t>
            </a:r>
            <a:endParaRPr lang="pl-P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6125294" cy="306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łyskawica 4"/>
          <p:cNvSpPr/>
          <p:nvPr/>
        </p:nvSpPr>
        <p:spPr>
          <a:xfrm rot="2495514">
            <a:off x="7624102" y="2344307"/>
            <a:ext cx="1080120" cy="288032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 advTm="3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9627917">
            <a:off x="-200296" y="2967335"/>
            <a:ext cx="9544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Wymagania zawodu: 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trzałka w dół 2"/>
          <p:cNvSpPr/>
          <p:nvPr/>
        </p:nvSpPr>
        <p:spPr>
          <a:xfrm rot="18554246">
            <a:off x="1035403" y="2207319"/>
            <a:ext cx="792088" cy="1656184"/>
          </a:xfrm>
          <a:prstGeom prst="downArrow">
            <a:avLst/>
          </a:prstGeom>
          <a:solidFill>
            <a:srgbClr val="03EB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 rot="19725200">
            <a:off x="2495829" y="1066045"/>
            <a:ext cx="792088" cy="1656184"/>
          </a:xfrm>
          <a:prstGeom prst="downArrow">
            <a:avLst/>
          </a:prstGeom>
          <a:solidFill>
            <a:srgbClr val="03EB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 rot="20591441">
            <a:off x="4074471" y="411804"/>
            <a:ext cx="792088" cy="1656184"/>
          </a:xfrm>
          <a:prstGeom prst="downArrow">
            <a:avLst/>
          </a:prstGeom>
          <a:solidFill>
            <a:srgbClr val="03EB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 rot="9820557">
            <a:off x="4788786" y="4803079"/>
            <a:ext cx="792088" cy="1656184"/>
          </a:xfrm>
          <a:prstGeom prst="downArrow">
            <a:avLst/>
          </a:prstGeom>
          <a:solidFill>
            <a:srgbClr val="03EB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 rot="7361027">
            <a:off x="6454948" y="3453423"/>
            <a:ext cx="792088" cy="1656184"/>
          </a:xfrm>
          <a:prstGeom prst="downArrow">
            <a:avLst/>
          </a:prstGeom>
          <a:solidFill>
            <a:srgbClr val="03EB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 advTm="3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200438"/>
          </a:xfrm>
        </p:spPr>
        <p:txBody>
          <a:bodyPr anchor="t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2400" b="0" dirty="0" smtClean="0">
                <a:solidFill>
                  <a:schemeClr val="bg1"/>
                </a:solidFill>
                <a:effectLst/>
              </a:rPr>
              <a:t>- </a:t>
            </a:r>
            <a:r>
              <a:rPr lang="pl-PL" sz="2800" b="0" dirty="0" smtClean="0">
                <a:solidFill>
                  <a:schemeClr val="bg1"/>
                </a:solidFill>
                <a:effectLst/>
              </a:rPr>
              <a:t>biegła znajomość języka angielskiego </a:t>
            </a:r>
            <a:r>
              <a:rPr lang="pl-PL" sz="28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bg1"/>
                </a:solidFill>
                <a:effectLst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</a:rPr>
              <a:t>w         </a:t>
            </a:r>
            <a:r>
              <a:rPr lang="pl-PL" sz="2800" b="0" dirty="0" smtClean="0">
                <a:solidFill>
                  <a:schemeClr val="bg1"/>
                </a:solidFill>
                <a:effectLst/>
              </a:rPr>
              <a:t>mowie i piśmie,</a:t>
            </a:r>
            <a:br>
              <a:rPr lang="pl-PL" sz="2800" b="0" dirty="0" smtClean="0">
                <a:solidFill>
                  <a:schemeClr val="bg1"/>
                </a:solidFill>
                <a:effectLst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bg1"/>
                </a:solidFill>
                <a:effectLst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</a:rPr>
              <a:t>- znajomość słownictwa i terminologii informatycznej, </a:t>
            </a:r>
            <a:br>
              <a:rPr lang="pl-PL" sz="2800" b="0" dirty="0" smtClean="0">
                <a:solidFill>
                  <a:schemeClr val="bg1"/>
                </a:solidFill>
                <a:effectLst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bg1"/>
                </a:solidFill>
                <a:effectLst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</a:rPr>
              <a:t>- znajomość architektury i obsługi komputerów, 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4" name="Minus 3"/>
          <p:cNvSpPr/>
          <p:nvPr/>
        </p:nvSpPr>
        <p:spPr>
          <a:xfrm>
            <a:off x="0" y="2204864"/>
            <a:ext cx="8208912" cy="45719"/>
          </a:xfrm>
          <a:prstGeom prst="mathMinus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Minus 4"/>
          <p:cNvSpPr/>
          <p:nvPr/>
        </p:nvSpPr>
        <p:spPr>
          <a:xfrm>
            <a:off x="0" y="4725144"/>
            <a:ext cx="8208912" cy="45719"/>
          </a:xfrm>
          <a:prstGeom prst="mathMinus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Minus 5"/>
          <p:cNvSpPr/>
          <p:nvPr/>
        </p:nvSpPr>
        <p:spPr>
          <a:xfrm>
            <a:off x="0" y="3501008"/>
            <a:ext cx="8208912" cy="45719"/>
          </a:xfrm>
          <a:prstGeom prst="mathMinus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3240360" cy="236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chemat blokowy: terminator 6"/>
          <p:cNvSpPr/>
          <p:nvPr/>
        </p:nvSpPr>
        <p:spPr>
          <a:xfrm>
            <a:off x="1187624" y="0"/>
            <a:ext cx="6264696" cy="980728"/>
          </a:xfrm>
          <a:prstGeom prst="flowChartTerminator">
            <a:avLst/>
          </a:prstGeom>
          <a:solidFill>
            <a:srgbClr val="FFFF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WIEDZA :</a:t>
            </a:r>
            <a:endParaRPr lang="pl-P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5472608"/>
          </a:xfrm>
        </p:spPr>
        <p:txBody>
          <a:bodyPr anchor="t"/>
          <a:lstStyle/>
          <a:p>
            <a:pPr algn="ctr"/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Zainteresowania :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bg1"/>
                </a:solidFill>
                <a:effectLst/>
              </a:rPr>
            </a:br>
            <a:endParaRPr lang="pl-PL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Gwiazda 7-ramienna 2"/>
          <p:cNvSpPr/>
          <p:nvPr/>
        </p:nvSpPr>
        <p:spPr>
          <a:xfrm rot="763386">
            <a:off x="524321" y="1550222"/>
            <a:ext cx="4118248" cy="2282552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informatyka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/>
          </a:p>
        </p:txBody>
      </p:sp>
      <p:sp>
        <p:nvSpPr>
          <p:cNvPr id="4" name="Gwiazda 7-ramienna 3"/>
          <p:cNvSpPr/>
          <p:nvPr/>
        </p:nvSpPr>
        <p:spPr>
          <a:xfrm rot="21105258">
            <a:off x="4063388" y="1602016"/>
            <a:ext cx="3803104" cy="2218928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mechanika</a:t>
            </a:r>
            <a:endParaRPr lang="pl-PL" sz="2400" b="1" dirty="0"/>
          </a:p>
        </p:txBody>
      </p:sp>
      <p:sp>
        <p:nvSpPr>
          <p:cNvPr id="5" name="Gwiazda 7-ramienna 4"/>
          <p:cNvSpPr/>
          <p:nvPr/>
        </p:nvSpPr>
        <p:spPr>
          <a:xfrm rot="864712">
            <a:off x="2778279" y="3677735"/>
            <a:ext cx="3362672" cy="163448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optyka</a:t>
            </a:r>
            <a:endParaRPr lang="pl-PL" sz="2800" b="1" dirty="0"/>
          </a:p>
        </p:txBody>
      </p:sp>
      <p:sp>
        <p:nvSpPr>
          <p:cNvPr id="6" name="Gwiazda 7-ramienna 5"/>
          <p:cNvSpPr/>
          <p:nvPr/>
        </p:nvSpPr>
        <p:spPr>
          <a:xfrm rot="21052041">
            <a:off x="431927" y="4621608"/>
            <a:ext cx="3362672" cy="163448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budowa maszyn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7" name="Gwiazda 7-ramienna 6"/>
          <p:cNvSpPr/>
          <p:nvPr/>
        </p:nvSpPr>
        <p:spPr>
          <a:xfrm>
            <a:off x="5220072" y="4653136"/>
            <a:ext cx="3362672" cy="163448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724128" y="53012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  technika</a:t>
            </a:r>
            <a:endParaRPr lang="pl-PL" sz="2800" b="1" dirty="0"/>
          </a:p>
        </p:txBody>
      </p:sp>
    </p:spTree>
  </p:cSld>
  <p:clrMapOvr>
    <a:masterClrMapping/>
  </p:clrMapOvr>
  <p:transition spd="med" advTm="35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6" grpId="0" build="p" animBg="1"/>
      <p:bldP spid="7" grpId="0" animBg="1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5488470"/>
          </a:xfrm>
        </p:spPr>
        <p:txBody>
          <a:bodyPr anchor="t"/>
          <a:lstStyle/>
          <a:p>
            <a:pPr algn="ctr"/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ZDOLNOŚCI :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endParaRPr lang="pl-PL" sz="2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Elipsa 3"/>
          <p:cNvSpPr/>
          <p:nvPr/>
        </p:nvSpPr>
        <p:spPr>
          <a:xfrm rot="20908067">
            <a:off x="611560" y="1484784"/>
            <a:ext cx="4104456" cy="2016224"/>
          </a:xfrm>
          <a:prstGeom prst="ellipse">
            <a:avLst/>
          </a:prstGeom>
          <a:solidFill>
            <a:srgbClr val="FFFF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uzdolnienia techniczne</a:t>
            </a:r>
            <a:endParaRPr lang="pl-PL" sz="2800" b="1" dirty="0"/>
          </a:p>
        </p:txBody>
      </p:sp>
      <p:sp>
        <p:nvSpPr>
          <p:cNvPr id="5" name="Elipsa 4"/>
          <p:cNvSpPr/>
          <p:nvPr/>
        </p:nvSpPr>
        <p:spPr>
          <a:xfrm rot="421170">
            <a:off x="4674615" y="4266711"/>
            <a:ext cx="4384104" cy="1664568"/>
          </a:xfrm>
          <a:prstGeom prst="ellipse">
            <a:avLst/>
          </a:prstGeom>
          <a:solidFill>
            <a:srgbClr val="FFFF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kreatywne myślenie techniczne</a:t>
            </a:r>
            <a:endParaRPr lang="pl-PL" sz="2800" b="1" dirty="0"/>
          </a:p>
        </p:txBody>
      </p:sp>
      <p:sp>
        <p:nvSpPr>
          <p:cNvPr id="6" name="Elipsa 5"/>
          <p:cNvSpPr/>
          <p:nvPr/>
        </p:nvSpPr>
        <p:spPr>
          <a:xfrm rot="21241999">
            <a:off x="1907704" y="2996952"/>
            <a:ext cx="4015680" cy="1744960"/>
          </a:xfrm>
          <a:prstGeom prst="ellipse">
            <a:avLst/>
          </a:prstGeom>
          <a:solidFill>
            <a:srgbClr val="FFFF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zdolność koncentracji</a:t>
            </a:r>
            <a:endParaRPr lang="pl-PL" sz="2800" b="1" dirty="0"/>
          </a:p>
        </p:txBody>
      </p:sp>
      <p:sp>
        <p:nvSpPr>
          <p:cNvPr id="7" name="Elipsa 6"/>
          <p:cNvSpPr/>
          <p:nvPr/>
        </p:nvSpPr>
        <p:spPr>
          <a:xfrm>
            <a:off x="4427984" y="1556792"/>
            <a:ext cx="3863280" cy="1897360"/>
          </a:xfrm>
          <a:prstGeom prst="ellipse">
            <a:avLst/>
          </a:prstGeom>
          <a:solidFill>
            <a:srgbClr val="FFFF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zdolność </a:t>
            </a:r>
            <a:r>
              <a:rPr lang="pl-PL" sz="2800" b="1" dirty="0" smtClean="0">
                <a:solidFill>
                  <a:schemeClr val="tx1"/>
                </a:solidFill>
              </a:rPr>
              <a:t>do </a:t>
            </a:r>
            <a:r>
              <a:rPr lang="pl-PL" sz="2800" b="1" dirty="0" smtClean="0">
                <a:solidFill>
                  <a:schemeClr val="tx1"/>
                </a:solidFill>
              </a:rPr>
              <a:t>logicznego myślenia</a:t>
            </a:r>
            <a:endParaRPr lang="pl-PL" sz="2800" b="1" dirty="0"/>
          </a:p>
        </p:txBody>
      </p:sp>
      <p:sp>
        <p:nvSpPr>
          <p:cNvPr id="8" name="Elipsa 7"/>
          <p:cNvSpPr/>
          <p:nvPr/>
        </p:nvSpPr>
        <p:spPr>
          <a:xfrm rot="304556">
            <a:off x="545221" y="4684216"/>
            <a:ext cx="4762080" cy="1966977"/>
          </a:xfrm>
          <a:prstGeom prst="ellipse">
            <a:avLst/>
          </a:prstGeom>
          <a:solidFill>
            <a:srgbClr val="FFFF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uzdolnienia matematyczne</a:t>
            </a:r>
            <a:endParaRPr lang="pl-PL" sz="2800" b="1" dirty="0"/>
          </a:p>
        </p:txBody>
      </p:sp>
    </p:spTree>
  </p:cSld>
  <p:clrMapOvr>
    <a:masterClrMapping/>
  </p:clrMapOvr>
  <p:transition spd="med" advTm="3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5832167" cy="5773845"/>
          </a:xfrm>
          <a:prstGeom prst="rect">
            <a:avLst/>
          </a:prstGeom>
          <a:gradFill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78000">
                <a:srgbClr val="FF0000">
                  <a:alpha val="93000"/>
                </a:srgbClr>
              </a:gs>
              <a:gs pos="100000">
                <a:srgbClr val="4D0808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5904656"/>
          </a:xfrm>
        </p:spPr>
        <p:txBody>
          <a:bodyPr anchor="t"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sz="3100" dirty="0" smtClean="0">
                <a:solidFill>
                  <a:schemeClr val="bg1"/>
                </a:solidFill>
              </a:rPr>
              <a:t/>
            </a:r>
            <a:br>
              <a:rPr lang="pl-PL" sz="3100" dirty="0" smtClean="0">
                <a:solidFill>
                  <a:schemeClr val="bg1"/>
                </a:solidFill>
              </a:rPr>
            </a:br>
            <a:r>
              <a:rPr lang="pl-PL" sz="3100" u="sng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3100" u="sng" dirty="0" smtClean="0">
                <a:solidFill>
                  <a:schemeClr val="bg1"/>
                </a:solidFill>
                <a:effectLst/>
              </a:rPr>
            </a:br>
            <a:r>
              <a:rPr lang="pl-PL" sz="2800" b="0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2800" b="0" dirty="0" smtClean="0">
                <a:solidFill>
                  <a:srgbClr val="FF0000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>	</a:t>
            </a:r>
            <a:r>
              <a:rPr lang="pl-PL" sz="2800" dirty="0" smtClean="0">
                <a:solidFill>
                  <a:schemeClr val="tx1"/>
                </a:solidFill>
                <a:effectLst/>
              </a:rPr>
              <a:t>dobry stan zdrowia</a:t>
            </a:r>
            <a:br>
              <a:rPr lang="pl-PL" sz="2800" dirty="0" smtClean="0">
                <a:solidFill>
                  <a:schemeClr val="tx1"/>
                </a:solidFill>
                <a:effectLst/>
              </a:rPr>
            </a:br>
            <a:r>
              <a:rPr lang="pl-PL" sz="2800" dirty="0" smtClean="0">
                <a:solidFill>
                  <a:schemeClr val="tx1"/>
                </a:solidFill>
                <a:effectLst/>
              </a:rPr>
              <a:t>		odpowiedzialność</a:t>
            </a:r>
            <a:br>
              <a:rPr lang="pl-PL" sz="2800" dirty="0" smtClean="0">
                <a:solidFill>
                  <a:schemeClr val="tx1"/>
                </a:solidFill>
                <a:effectLst/>
              </a:rPr>
            </a:br>
            <a:r>
              <a:rPr lang="pl-PL" sz="2800" dirty="0" smtClean="0">
                <a:solidFill>
                  <a:schemeClr val="tx1"/>
                </a:solidFill>
                <a:effectLst/>
              </a:rPr>
              <a:t>			dokładność</a:t>
            </a:r>
            <a:br>
              <a:rPr lang="pl-PL" sz="2800" dirty="0" smtClean="0">
                <a:solidFill>
                  <a:schemeClr val="tx1"/>
                </a:solidFill>
                <a:effectLst/>
              </a:rPr>
            </a:br>
            <a:r>
              <a:rPr lang="pl-PL" sz="2800" dirty="0" smtClean="0">
                <a:solidFill>
                  <a:schemeClr val="tx1"/>
                </a:solidFill>
                <a:effectLst/>
              </a:rPr>
              <a:t>				cierpliwość</a:t>
            </a:r>
            <a:br>
              <a:rPr lang="pl-PL" sz="2800" dirty="0" smtClean="0">
                <a:solidFill>
                  <a:schemeClr val="tx1"/>
                </a:solidFill>
                <a:effectLst/>
              </a:rPr>
            </a:br>
            <a:r>
              <a:rPr lang="pl-PL" sz="2800" dirty="0" smtClean="0">
                <a:solidFill>
                  <a:schemeClr val="tx1"/>
                </a:solidFill>
                <a:effectLst/>
              </a:rPr>
              <a:t>					samodzielność</a:t>
            </a:r>
            <a:br>
              <a:rPr lang="pl-PL" sz="2800" dirty="0" smtClean="0">
                <a:solidFill>
                  <a:schemeClr val="tx1"/>
                </a:solidFill>
                <a:effectLst/>
              </a:rPr>
            </a:br>
            <a:r>
              <a:rPr lang="pl-PL" sz="2800" dirty="0" smtClean="0">
                <a:solidFill>
                  <a:schemeClr val="tx1"/>
                </a:solidFill>
                <a:effectLst/>
              </a:rPr>
              <a:t>						dobry wzrok</a:t>
            </a:r>
            <a:br>
              <a:rPr lang="pl-PL" sz="2800" dirty="0" smtClean="0">
                <a:solidFill>
                  <a:schemeClr val="tx1"/>
                </a:solidFill>
                <a:effectLst/>
              </a:rPr>
            </a:br>
            <a:r>
              <a:rPr lang="pl-PL" sz="2800" dirty="0" smtClean="0">
                <a:solidFill>
                  <a:schemeClr val="tx1"/>
                </a:solidFill>
                <a:effectLst/>
              </a:rPr>
              <a:t>						dobry słuch</a:t>
            </a:r>
            <a:br>
              <a:rPr lang="pl-PL" sz="2800" dirty="0" smtClean="0">
                <a:solidFill>
                  <a:schemeClr val="tx1"/>
                </a:solidFill>
                <a:effectLst/>
              </a:rPr>
            </a:br>
            <a:r>
              <a:rPr lang="pl-PL" sz="2800" dirty="0" smtClean="0">
                <a:solidFill>
                  <a:schemeClr val="tx1"/>
                </a:solidFill>
                <a:effectLst/>
              </a:rPr>
              <a:t>				zręczność palców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sz="2800" dirty="0" smtClean="0">
                <a:solidFill>
                  <a:schemeClr val="tx1"/>
                </a:solidFill>
                <a:effectLst/>
              </a:rPr>
              <a:t>i rąk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Fala 3"/>
          <p:cNvSpPr/>
          <p:nvPr/>
        </p:nvSpPr>
        <p:spPr>
          <a:xfrm>
            <a:off x="0" y="0"/>
            <a:ext cx="9144000" cy="1628800"/>
          </a:xfrm>
          <a:prstGeom prst="wav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PREDYSPOZYCJE PSYCHOFIZYCZNE:</a:t>
            </a:r>
            <a:endParaRPr lang="pl-PL" sz="2400" b="1" dirty="0"/>
          </a:p>
        </p:txBody>
      </p:sp>
      <p:sp>
        <p:nvSpPr>
          <p:cNvPr id="5" name="Chmurka 4"/>
          <p:cNvSpPr/>
          <p:nvPr/>
        </p:nvSpPr>
        <p:spPr>
          <a:xfrm>
            <a:off x="323528" y="1412776"/>
            <a:ext cx="4032448" cy="86409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a) Konieczne: </a:t>
            </a:r>
            <a:endParaRPr lang="pl-PL" sz="2400" b="1" dirty="0"/>
          </a:p>
        </p:txBody>
      </p:sp>
      <p:sp>
        <p:nvSpPr>
          <p:cNvPr id="6" name="Gwiazda 4-ramienna 5"/>
          <p:cNvSpPr/>
          <p:nvPr/>
        </p:nvSpPr>
        <p:spPr>
          <a:xfrm>
            <a:off x="971600" y="2564904"/>
            <a:ext cx="360040" cy="360040"/>
          </a:xfrm>
          <a:prstGeom prst="star4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4-ramienna 6"/>
          <p:cNvSpPr/>
          <p:nvPr/>
        </p:nvSpPr>
        <p:spPr>
          <a:xfrm>
            <a:off x="1763688" y="2996952"/>
            <a:ext cx="360040" cy="360040"/>
          </a:xfrm>
          <a:prstGeom prst="star4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4-ramienna 7"/>
          <p:cNvSpPr/>
          <p:nvPr/>
        </p:nvSpPr>
        <p:spPr>
          <a:xfrm>
            <a:off x="2843808" y="3356992"/>
            <a:ext cx="360040" cy="360040"/>
          </a:xfrm>
          <a:prstGeom prst="star4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4-ramienna 8"/>
          <p:cNvSpPr/>
          <p:nvPr/>
        </p:nvSpPr>
        <p:spPr>
          <a:xfrm>
            <a:off x="3707904" y="3789040"/>
            <a:ext cx="360040" cy="360040"/>
          </a:xfrm>
          <a:prstGeom prst="star4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 4-ramienna 9"/>
          <p:cNvSpPr/>
          <p:nvPr/>
        </p:nvSpPr>
        <p:spPr>
          <a:xfrm>
            <a:off x="4572000" y="4149080"/>
            <a:ext cx="360040" cy="360040"/>
          </a:xfrm>
          <a:prstGeom prst="star4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wiazda 4-ramienna 10"/>
          <p:cNvSpPr/>
          <p:nvPr/>
        </p:nvSpPr>
        <p:spPr>
          <a:xfrm>
            <a:off x="5508104" y="4509120"/>
            <a:ext cx="360040" cy="360040"/>
          </a:xfrm>
          <a:prstGeom prst="star4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Gwiazda 4-ramienna 11"/>
          <p:cNvSpPr/>
          <p:nvPr/>
        </p:nvSpPr>
        <p:spPr>
          <a:xfrm>
            <a:off x="5580112" y="4941168"/>
            <a:ext cx="360040" cy="360040"/>
          </a:xfrm>
          <a:prstGeom prst="star4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Gwiazda 4-ramienna 12"/>
          <p:cNvSpPr/>
          <p:nvPr/>
        </p:nvSpPr>
        <p:spPr>
          <a:xfrm>
            <a:off x="3779912" y="5373216"/>
            <a:ext cx="360040" cy="360040"/>
          </a:xfrm>
          <a:prstGeom prst="star4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 advTm="3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  <p:bldP spid="5" grpId="0" build="allAtOnce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5560478"/>
          </a:xfrm>
        </p:spPr>
        <p:txBody>
          <a:bodyPr anchor="t">
            <a:noAutofit/>
          </a:bodyPr>
          <a:lstStyle/>
          <a:p>
            <a:r>
              <a:rPr lang="pl-PL" sz="2800" b="0" u="sng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2800" b="0" u="sng" dirty="0" smtClean="0">
                <a:solidFill>
                  <a:srgbClr val="FF0000"/>
                </a:solidFill>
                <a:effectLst/>
              </a:rPr>
            </a:br>
            <a:r>
              <a:rPr lang="pl-PL" sz="2800" b="0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2800" b="0" dirty="0" smtClean="0">
                <a:solidFill>
                  <a:srgbClr val="FF0000"/>
                </a:solidFill>
                <a:effectLst/>
              </a:rPr>
            </a:br>
            <a:r>
              <a:rPr lang="pl-PL" sz="2800" b="0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2800" b="0" dirty="0" smtClean="0">
                <a:solidFill>
                  <a:srgbClr val="FF0000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> twórcza wyobraźnia</a:t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>	 precyzja</a:t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>		 pracowitość</a:t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> 			ciekawość</a:t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> 				dobra pamięć</a:t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>					 podzielność uwagi</a:t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>		 	umiejętność podejmowania 			trafnych  decyzji</a:t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r>
              <a:rPr lang="pl-PL" sz="2800" b="0" dirty="0" smtClean="0">
                <a:solidFill>
                  <a:schemeClr val="tx1"/>
                </a:solidFill>
                <a:effectLst/>
              </a:rPr>
              <a:t>		 konsekwencja w działaniu </a:t>
            </a:r>
            <a:br>
              <a:rPr lang="pl-PL" sz="2800" b="0" dirty="0" smtClean="0">
                <a:solidFill>
                  <a:schemeClr val="tx1"/>
                </a:solidFill>
                <a:effectLst/>
              </a:rPr>
            </a:br>
            <a:endParaRPr lang="pl-PL" sz="28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hmurka 2"/>
          <p:cNvSpPr/>
          <p:nvPr/>
        </p:nvSpPr>
        <p:spPr>
          <a:xfrm>
            <a:off x="539552" y="332656"/>
            <a:ext cx="4104456" cy="108012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u="sng" dirty="0" smtClean="0">
                <a:solidFill>
                  <a:schemeClr val="bg1"/>
                </a:solidFill>
              </a:rPr>
              <a:t>b) Wskazane :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4" name="Gwiazda 8-ramienna 3"/>
          <p:cNvSpPr/>
          <p:nvPr/>
        </p:nvSpPr>
        <p:spPr>
          <a:xfrm>
            <a:off x="323528" y="1844824"/>
            <a:ext cx="216024" cy="216024"/>
          </a:xfrm>
          <a:prstGeom prst="star8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 8-ramienna 5"/>
          <p:cNvSpPr/>
          <p:nvPr/>
        </p:nvSpPr>
        <p:spPr>
          <a:xfrm>
            <a:off x="1187624" y="2348880"/>
            <a:ext cx="216024" cy="216024"/>
          </a:xfrm>
          <a:prstGeom prst="star8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8-ramienna 6"/>
          <p:cNvSpPr/>
          <p:nvPr/>
        </p:nvSpPr>
        <p:spPr>
          <a:xfrm>
            <a:off x="2051720" y="5229200"/>
            <a:ext cx="216024" cy="216024"/>
          </a:xfrm>
          <a:prstGeom prst="star8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8-ramienna 7"/>
          <p:cNvSpPr/>
          <p:nvPr/>
        </p:nvSpPr>
        <p:spPr>
          <a:xfrm>
            <a:off x="2915816" y="4365104"/>
            <a:ext cx="216024" cy="216024"/>
          </a:xfrm>
          <a:prstGeom prst="star8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8-ramienna 8"/>
          <p:cNvSpPr/>
          <p:nvPr/>
        </p:nvSpPr>
        <p:spPr>
          <a:xfrm>
            <a:off x="4716016" y="4005064"/>
            <a:ext cx="216024" cy="216024"/>
          </a:xfrm>
          <a:prstGeom prst="star8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Gwiazda 8-ramienna 11"/>
          <p:cNvSpPr/>
          <p:nvPr/>
        </p:nvSpPr>
        <p:spPr>
          <a:xfrm>
            <a:off x="3707904" y="3573016"/>
            <a:ext cx="216024" cy="216024"/>
          </a:xfrm>
          <a:prstGeom prst="star8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Gwiazda 8-ramienna 12"/>
          <p:cNvSpPr/>
          <p:nvPr/>
        </p:nvSpPr>
        <p:spPr>
          <a:xfrm>
            <a:off x="2843808" y="3212976"/>
            <a:ext cx="216024" cy="216024"/>
          </a:xfrm>
          <a:prstGeom prst="star8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Gwiazda 8-ramienna 13"/>
          <p:cNvSpPr/>
          <p:nvPr/>
        </p:nvSpPr>
        <p:spPr>
          <a:xfrm>
            <a:off x="1979712" y="2708920"/>
            <a:ext cx="216024" cy="216024"/>
          </a:xfrm>
          <a:prstGeom prst="star8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 advTm="3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11133" y="332656"/>
            <a:ext cx="883286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Uczelnie kształcące </a:t>
            </a:r>
          </a:p>
          <a:p>
            <a:pPr algn="ctr"/>
            <a:r>
              <a:rPr lang="pl-PL" sz="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 Polsce: </a:t>
            </a:r>
            <a:endParaRPr lang="pl-PL" sz="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4536504" cy="455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8497" cy="6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> - Uniwersytet Kazimierza Wielkiego </a:t>
            </a: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>w </a:t>
            </a: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>Bydgoszczy,</a:t>
            </a:r>
            <a:b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>- Uniwersytet Śląski w Katowicach,</a:t>
            </a:r>
            <a:b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>- Uniwersytet Warmińsko-Mazurski </a:t>
            </a: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>w </a:t>
            </a: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>Olsztynie,</a:t>
            </a:r>
            <a:b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>- Uniwersytet Rzeszowski,</a:t>
            </a:r>
            <a:b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100" b="0" dirty="0" smtClean="0">
                <a:solidFill>
                  <a:schemeClr val="bg1"/>
                </a:solidFill>
                <a:effectLst/>
                <a:latin typeface="+mn-lt"/>
              </a:rPr>
              <a:t>- Zachodniopomorski Uniwersytet Technologii w Szczecinie, 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Minus 2"/>
          <p:cNvSpPr/>
          <p:nvPr/>
        </p:nvSpPr>
        <p:spPr>
          <a:xfrm>
            <a:off x="-324544" y="1700808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Minus 3"/>
          <p:cNvSpPr/>
          <p:nvPr/>
        </p:nvSpPr>
        <p:spPr>
          <a:xfrm>
            <a:off x="-396552" y="2636912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Minus 4"/>
          <p:cNvSpPr/>
          <p:nvPr/>
        </p:nvSpPr>
        <p:spPr>
          <a:xfrm>
            <a:off x="-468560" y="4005064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Minus 5"/>
          <p:cNvSpPr/>
          <p:nvPr/>
        </p:nvSpPr>
        <p:spPr>
          <a:xfrm>
            <a:off x="-468560" y="4869160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Minus 6"/>
          <p:cNvSpPr/>
          <p:nvPr/>
        </p:nvSpPr>
        <p:spPr>
          <a:xfrm>
            <a:off x="-396552" y="6381328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789040"/>
            <a:ext cx="1781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 fontScale="90000"/>
          </a:bodyPr>
          <a:lstStyle/>
          <a:p>
            <a:r>
              <a:rPr lang="pl-PL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>- Państwowa Wyższa Szkoła Wschodnioeuropejska w Przemyślu,</a:t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>- Państwowa Wyższa Szkoła Zawodowa</a:t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> im. Jana Amosa Komeńskiego w Lesznie,</a:t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>- Państwowa Wyższa Szkoła Zawodowa </a:t>
            </a:r>
            <a:r>
              <a:rPr lang="pl-PL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>im</a:t>
            </a:r>
            <a:r>
              <a:rPr lang="pl-PL" sz="3200" b="0" dirty="0" smtClean="0">
                <a:solidFill>
                  <a:schemeClr val="bg1"/>
                </a:solidFill>
                <a:effectLst/>
              </a:rPr>
              <a:t>. Jana Grodka w Sanoku,</a:t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>- Państwowa Wyższa Szkoła Zawodowa </a:t>
            </a:r>
            <a:r>
              <a:rPr lang="pl-PL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>w </a:t>
            </a:r>
            <a:r>
              <a:rPr lang="pl-PL" sz="3200" b="0" dirty="0" smtClean="0">
                <a:solidFill>
                  <a:schemeClr val="bg1"/>
                </a:solidFill>
                <a:effectLst/>
              </a:rPr>
              <a:t>Krośnie,</a:t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>- Państwowa Wyższa Szkoła Zawodowa </a:t>
            </a:r>
            <a:r>
              <a:rPr lang="pl-PL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</a:rPr>
              <a:t>w </a:t>
            </a:r>
            <a:r>
              <a:rPr lang="pl-PL" sz="3200" b="0" dirty="0" smtClean="0">
                <a:solidFill>
                  <a:schemeClr val="bg1"/>
                </a:solidFill>
                <a:effectLst/>
              </a:rPr>
              <a:t>Nowym Sączu,</a:t>
            </a:r>
            <a:r>
              <a:rPr lang="pl-PL" b="0" dirty="0" smtClean="0">
                <a:solidFill>
                  <a:schemeClr val="tx1"/>
                </a:solidFill>
                <a:effectLst/>
              </a:rPr>
              <a:t/>
            </a:r>
            <a:br>
              <a:rPr lang="pl-PL" b="0" dirty="0" smtClean="0">
                <a:solidFill>
                  <a:schemeClr val="tx1"/>
                </a:solidFill>
                <a:effectLst/>
              </a:rPr>
            </a:br>
            <a:endParaRPr lang="pl-PL" dirty="0"/>
          </a:p>
        </p:txBody>
      </p:sp>
      <p:sp>
        <p:nvSpPr>
          <p:cNvPr id="3" name="Minus 2"/>
          <p:cNvSpPr/>
          <p:nvPr/>
        </p:nvSpPr>
        <p:spPr>
          <a:xfrm>
            <a:off x="-396552" y="1628800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Minus 3"/>
          <p:cNvSpPr/>
          <p:nvPr/>
        </p:nvSpPr>
        <p:spPr>
          <a:xfrm>
            <a:off x="-324544" y="2780928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Minus 4"/>
          <p:cNvSpPr/>
          <p:nvPr/>
        </p:nvSpPr>
        <p:spPr>
          <a:xfrm>
            <a:off x="-396552" y="4221088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Minus 5"/>
          <p:cNvSpPr/>
          <p:nvPr/>
        </p:nvSpPr>
        <p:spPr>
          <a:xfrm>
            <a:off x="-324544" y="5445224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192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 fontScale="90000"/>
          </a:bodyPr>
          <a:lstStyle/>
          <a:p>
            <a:r>
              <a:rPr lang="pl-PL" sz="28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pl-PL" sz="2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Wojskowa Akademia Techniczna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 im. Jarosława Dąbrowskiego w Warszawie,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Akademia Techniczno – Humanistyczna </a:t>
            </a: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w </a:t>
            </a: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Bielsku Białej,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Akademia Morska w Szczecinie,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Akademia Marynarki Wojennej 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im. Bohaterów Westerplatte w Gdyni,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Akademia Górniczo-Hutnicza 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im. Stanisława Staszica w Krakowie,</a:t>
            </a:r>
            <a:r>
              <a:rPr lang="pl-PL" sz="3200" b="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3200" b="0" dirty="0" smtClean="0">
                <a:solidFill>
                  <a:schemeClr val="tx1"/>
                </a:solidFill>
                <a:effectLst/>
              </a:rPr>
            </a:br>
            <a:endParaRPr lang="pl-PL" sz="3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Minus 2"/>
          <p:cNvSpPr/>
          <p:nvPr/>
        </p:nvSpPr>
        <p:spPr>
          <a:xfrm>
            <a:off x="-324544" y="2780928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Minus 3"/>
          <p:cNvSpPr/>
          <p:nvPr/>
        </p:nvSpPr>
        <p:spPr>
          <a:xfrm>
            <a:off x="-252536" y="6453336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Minus 4"/>
          <p:cNvSpPr/>
          <p:nvPr/>
        </p:nvSpPr>
        <p:spPr>
          <a:xfrm>
            <a:off x="-324544" y="5013176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Minus 5"/>
          <p:cNvSpPr/>
          <p:nvPr/>
        </p:nvSpPr>
        <p:spPr>
          <a:xfrm>
            <a:off x="-324544" y="3645024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Minus 6"/>
          <p:cNvSpPr/>
          <p:nvPr/>
        </p:nvSpPr>
        <p:spPr>
          <a:xfrm>
            <a:off x="-468560" y="1556792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348880"/>
            <a:ext cx="1904217" cy="217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 fontScale="90000"/>
          </a:bodyPr>
          <a:lstStyle/>
          <a:p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Politechnika Lubelska,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Politechnika Łódzka,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Politechnika Krakowska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Politechnika Śląska,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Politechnika Koszalińska,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Politechnika Częstochowska,</a:t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- Politechnika </a:t>
            </a: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>Rzeszowska,</a:t>
            </a:r>
            <a: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3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7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pl-PL" sz="27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Minus 2"/>
          <p:cNvSpPr/>
          <p:nvPr/>
        </p:nvSpPr>
        <p:spPr>
          <a:xfrm>
            <a:off x="-396552" y="1124744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Minus 3"/>
          <p:cNvSpPr/>
          <p:nvPr/>
        </p:nvSpPr>
        <p:spPr>
          <a:xfrm>
            <a:off x="-468560" y="2852936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Minus 4"/>
          <p:cNvSpPr/>
          <p:nvPr/>
        </p:nvSpPr>
        <p:spPr>
          <a:xfrm>
            <a:off x="-540568" y="3789040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Minus 5"/>
          <p:cNvSpPr/>
          <p:nvPr/>
        </p:nvSpPr>
        <p:spPr>
          <a:xfrm>
            <a:off x="-11360" y="2013992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Minus 6"/>
          <p:cNvSpPr/>
          <p:nvPr/>
        </p:nvSpPr>
        <p:spPr>
          <a:xfrm>
            <a:off x="-468560" y="4653136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-468560" y="5517232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294326" cy="27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>- Politechnika Warszawska,</a:t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>- Politechnika Świętokrzyska w Kielcach,</a:t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>- Politechnika Gdańska,</a:t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>- Politechnika Wrocławska,</a:t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>- Politechnika Opolska,</a:t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>- Politechnika Poznańska,</a:t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l-PL" sz="2800" b="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pl-PL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Minus 2"/>
          <p:cNvSpPr/>
          <p:nvPr/>
        </p:nvSpPr>
        <p:spPr>
          <a:xfrm>
            <a:off x="-396552" y="1124744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Minus 3"/>
          <p:cNvSpPr/>
          <p:nvPr/>
        </p:nvSpPr>
        <p:spPr>
          <a:xfrm>
            <a:off x="-468560" y="2780928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Minus 4"/>
          <p:cNvSpPr/>
          <p:nvPr/>
        </p:nvSpPr>
        <p:spPr>
          <a:xfrm>
            <a:off x="-468560" y="3717032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Minus 5"/>
          <p:cNvSpPr/>
          <p:nvPr/>
        </p:nvSpPr>
        <p:spPr>
          <a:xfrm>
            <a:off x="-396552" y="4509120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Minus 6"/>
          <p:cNvSpPr/>
          <p:nvPr/>
        </p:nvSpPr>
        <p:spPr>
          <a:xfrm>
            <a:off x="-468560" y="5373216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-396552" y="1916832"/>
            <a:ext cx="7812360" cy="144016"/>
          </a:xfrm>
          <a:prstGeom prst="mathMinus">
            <a:avLst/>
          </a:prstGeom>
          <a:ln>
            <a:solidFill>
              <a:srgbClr val="03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712" y="2132856"/>
            <a:ext cx="2484288" cy="349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199030">
            <a:off x="628852" y="2343439"/>
            <a:ext cx="8183880" cy="1051560"/>
          </a:xfrm>
        </p:spPr>
        <p:txBody>
          <a:bodyPr>
            <a:noAutofit/>
          </a:bodyPr>
          <a:lstStyle/>
          <a:p>
            <a:r>
              <a:rPr lang="pl-PL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CIEKAWOSTKI : </a:t>
            </a:r>
            <a:endParaRPr lang="pl-PL" sz="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488281"/>
            <a:ext cx="2736304" cy="297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024336" cy="19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murka 2"/>
          <p:cNvSpPr/>
          <p:nvPr/>
        </p:nvSpPr>
        <p:spPr>
          <a:xfrm rot="236705">
            <a:off x="464869" y="1480585"/>
            <a:ext cx="8460432" cy="410445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331640" y="2276872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Nowoczesny zawód związany </a:t>
            </a:r>
            <a:r>
              <a:rPr lang="pl-PL" sz="2800" b="1" dirty="0" smtClean="0">
                <a:solidFill>
                  <a:schemeClr val="bg1"/>
                </a:solidFill>
              </a:rPr>
              <a:t/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z </a:t>
            </a:r>
            <a:r>
              <a:rPr lang="pl-PL" sz="2800" b="1" dirty="0" smtClean="0">
                <a:solidFill>
                  <a:schemeClr val="bg1"/>
                </a:solidFill>
              </a:rPr>
              <a:t>wytwarzaniem urządzeń precyzyjnych wykorzystujących sterowanie elektroniczne </a:t>
            </a:r>
            <a:r>
              <a:rPr lang="pl-PL" sz="2800" b="1" dirty="0" smtClean="0">
                <a:solidFill>
                  <a:schemeClr val="bg1"/>
                </a:solidFill>
              </a:rPr>
              <a:t/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i </a:t>
            </a:r>
            <a:r>
              <a:rPr lang="pl-PL" sz="2800" b="1" dirty="0" smtClean="0">
                <a:solidFill>
                  <a:schemeClr val="bg1"/>
                </a:solidFill>
              </a:rPr>
              <a:t>zdobycze mechaniki precyzyjnej</a:t>
            </a:r>
          </a:p>
        </p:txBody>
      </p:sp>
      <p:sp>
        <p:nvSpPr>
          <p:cNvPr id="7" name="Strzałka w dół 6"/>
          <p:cNvSpPr/>
          <p:nvPr/>
        </p:nvSpPr>
        <p:spPr>
          <a:xfrm rot="19409464">
            <a:off x="321395" y="460082"/>
            <a:ext cx="1152128" cy="146042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 rot="8978262">
            <a:off x="7618635" y="4900109"/>
            <a:ext cx="1152128" cy="178942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 rot="12617702">
            <a:off x="618198" y="4851282"/>
            <a:ext cx="1152128" cy="162768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 rot="2017346">
            <a:off x="7657232" y="188754"/>
            <a:ext cx="1152128" cy="155679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835696" y="4766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MECHATRONIKA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3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7" grpId="0" animBg="1"/>
      <p:bldP spid="8" grpId="0" animBg="1"/>
      <p:bldP spid="9" grpId="0" animBg="1"/>
      <p:bldP spid="10" grpId="0" animBg="1"/>
      <p:bldP spid="11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332656"/>
            <a:ext cx="54726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	Terminu mechatronika użyto po raz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pierwszy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w japońskim koncernie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Yaskawa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Electric Corporation,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jako kombinacji </a:t>
            </a:r>
            <a:r>
              <a:rPr kumimoji="0" lang="pl-PL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słów</a:t>
            </a:r>
            <a:r>
              <a:rPr lang="pl-PL" sz="2400" b="1" dirty="0" smtClean="0">
                <a:solidFill>
                  <a:schemeClr val="bg1"/>
                </a:solidFill>
                <a:cs typeface="Arial" charset="0"/>
              </a:rPr>
              <a:t>: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  <a:hlinkClick r:id="rId3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  <a:hlinkClick r:id="rId3"/>
              </a:rPr>
              <a:t>Mechanics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  <a:hlinkClick r:id="rId3"/>
              </a:rPr>
              <a:t>- Electronics-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  <a:hlinkClick r:id="rId3"/>
              </a:rPr>
              <a:t>Control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  <a:hlinkClick r:id="rId3"/>
              </a:rPr>
              <a:t>.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  <a:hlinkClick r:id="rId3"/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  <a:cs typeface="Arial" charset="0"/>
                <a:hlinkClick r:id="rId3"/>
              </a:rPr>
              <a:t>Pierwotnie mechatronika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  <a:hlinkClick r:id="rId3"/>
              </a:rPr>
              <a:t> była rozumiana jako  </a:t>
            </a:r>
            <a:r>
              <a:rPr lang="pl-PL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uzupełnienie komponentów mechanicznych przez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elektronikę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w mechanice precyzyjnej,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a typowym</a:t>
            </a:r>
            <a:r>
              <a:rPr lang="pl-PL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mechatronicznym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urządzeniem był fotograficzny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aparat-lustrzanka.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cs typeface="Arial" charset="0"/>
              </a:rPr>
              <a:t>	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44824"/>
            <a:ext cx="3031179" cy="385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560840" cy="57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60648"/>
            <a:ext cx="2160240" cy="281006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Elipsa 3"/>
          <p:cNvSpPr/>
          <p:nvPr/>
        </p:nvSpPr>
        <p:spPr>
          <a:xfrm rot="20567589">
            <a:off x="493647" y="1586954"/>
            <a:ext cx="8697275" cy="4653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l-PL" sz="2800" dirty="0" smtClean="0"/>
              <a:t>Mechatronika to dziedzina nauki, która łączy w sobie zarówno </a:t>
            </a:r>
            <a:r>
              <a:rPr lang="pl-PL" sz="2800" u="sng" dirty="0" smtClean="0"/>
              <a:t>elektronikę  i mechanikę, </a:t>
            </a:r>
          </a:p>
          <a:p>
            <a:pPr>
              <a:buNone/>
            </a:pPr>
            <a:r>
              <a:rPr lang="pl-PL" sz="2800" u="sng" dirty="0" smtClean="0"/>
              <a:t>jak i informatykę, inżynierię materiałową, optykę a nawet,</a:t>
            </a:r>
          </a:p>
          <a:p>
            <a:pPr>
              <a:buNone/>
            </a:pPr>
            <a:r>
              <a:rPr lang="pl-PL" sz="2800" u="sng" dirty="0" smtClean="0"/>
              <a:t> co pokazały niedawne doświadczenia, bioinżynierię. </a:t>
            </a:r>
          </a:p>
        </p:txBody>
      </p:sp>
    </p:spTree>
  </p:cSld>
  <p:clrMapOvr>
    <a:masterClrMapping/>
  </p:clrMapOvr>
  <p:transition spd="med" advTm="3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183880" cy="3528392"/>
          </a:xfrm>
        </p:spPr>
        <p:txBody>
          <a:bodyPr anchor="t"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  <a:effectLst/>
              </a:rPr>
              <a:t>Wyroby </a:t>
            </a:r>
            <a:r>
              <a:rPr lang="pl-PL" dirty="0" err="1" smtClean="0">
                <a:solidFill>
                  <a:schemeClr val="bg1"/>
                </a:solidFill>
                <a:effectLst/>
              </a:rPr>
              <a:t>mechatroniczne</a:t>
            </a:r>
            <a:r>
              <a:rPr lang="pl-PL" dirty="0" smtClean="0">
                <a:solidFill>
                  <a:schemeClr val="bg1"/>
                </a:solidFill>
                <a:effectLst/>
              </a:rPr>
              <a:t> spotyka się w maszynach i urządzeniach wykorzystywanych w optyce, informatyce, mechanice precyzyjnej, przemyśle lotniczym, przemyśle motoryzacyjnym itp.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861048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	</a:t>
            </a:r>
          </a:p>
          <a:p>
            <a:pPr>
              <a:buNone/>
            </a:pPr>
            <a:r>
              <a:rPr lang="pl-PL" sz="3200" dirty="0" smtClean="0"/>
              <a:t>	</a:t>
            </a:r>
            <a:r>
              <a:rPr lang="pl-PL" b="1" dirty="0" smtClean="0"/>
              <a:t>Wśród tych urządzeń można wymienić całą rodzinę manipulatorów przemysłowych i robotów programowych, przenośników i podajników doskonale zastępujących pracę ludzką. </a:t>
            </a:r>
          </a:p>
          <a:p>
            <a:pPr>
              <a:buNone/>
            </a:pPr>
            <a:r>
              <a:rPr lang="pl-PL" dirty="0" smtClean="0"/>
              <a:t>		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01008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0.gstatic.com/images?q=tbn:ANd9GcTFSPDRZVBBpTimAvPWvR4B0KPmeRG8AkGbl1SyDZswSO4HpAiBzYkbj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37" y="1340768"/>
            <a:ext cx="8797499" cy="3587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 advTm="3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8676456" cy="47251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b="1" dirty="0" smtClean="0"/>
              <a:t>	</a:t>
            </a:r>
            <a:r>
              <a:rPr lang="pl-PL" b="1" dirty="0" smtClean="0">
                <a:solidFill>
                  <a:schemeClr val="bg1"/>
                </a:solidFill>
              </a:rPr>
              <a:t>Przykładem są aparaty fotograficzne </a:t>
            </a:r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z </a:t>
            </a:r>
            <a:r>
              <a:rPr lang="pl-PL" b="1" dirty="0" smtClean="0">
                <a:solidFill>
                  <a:schemeClr val="bg1"/>
                </a:solidFill>
              </a:rPr>
              <a:t>automatycznie regulowaną ostrością, automaty sprzedające, otwierane automatycznie drzwi czy inteligentne windy. 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	Dzisiaj mechatronika projektuje i buduje układy sztucznej inteligencji do niedawna znane tylko z </a:t>
            </a:r>
            <a:r>
              <a:rPr lang="pl-PL" b="1" dirty="0" smtClean="0">
                <a:solidFill>
                  <a:schemeClr val="bg1"/>
                </a:solidFill>
              </a:rPr>
              <a:t>powieści „science </a:t>
            </a:r>
            <a:r>
              <a:rPr lang="pl-PL" b="1" dirty="0" err="1" smtClean="0">
                <a:solidFill>
                  <a:schemeClr val="bg1"/>
                </a:solidFill>
              </a:rPr>
              <a:t>fiction</a:t>
            </a:r>
            <a:r>
              <a:rPr lang="pl-PL" b="1" dirty="0" smtClean="0">
                <a:solidFill>
                  <a:schemeClr val="bg1"/>
                </a:solidFill>
              </a:rPr>
              <a:t>”, </a:t>
            </a:r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a </a:t>
            </a:r>
            <a:r>
              <a:rPr lang="pl-PL" b="1" dirty="0" smtClean="0">
                <a:solidFill>
                  <a:schemeClr val="bg1"/>
                </a:solidFill>
              </a:rPr>
              <a:t>dziś spotykane powszechnie.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437112"/>
            <a:ext cx="2140446" cy="214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olny kształt 8"/>
          <p:cNvSpPr/>
          <p:nvPr/>
        </p:nvSpPr>
        <p:spPr>
          <a:xfrm>
            <a:off x="510363" y="2573079"/>
            <a:ext cx="7336465" cy="155155"/>
          </a:xfrm>
          <a:custGeom>
            <a:avLst/>
            <a:gdLst>
              <a:gd name="connsiteX0" fmla="*/ 0 w 7336465"/>
              <a:gd name="connsiteY0" fmla="*/ 85061 h 155155"/>
              <a:gd name="connsiteX1" fmla="*/ 255181 w 7336465"/>
              <a:gd name="connsiteY1" fmla="*/ 106326 h 155155"/>
              <a:gd name="connsiteX2" fmla="*/ 404037 w 7336465"/>
              <a:gd name="connsiteY2" fmla="*/ 127591 h 155155"/>
              <a:gd name="connsiteX3" fmla="*/ 574158 w 7336465"/>
              <a:gd name="connsiteY3" fmla="*/ 148856 h 155155"/>
              <a:gd name="connsiteX4" fmla="*/ 2551814 w 7336465"/>
              <a:gd name="connsiteY4" fmla="*/ 127591 h 155155"/>
              <a:gd name="connsiteX5" fmla="*/ 2679404 w 7336465"/>
              <a:gd name="connsiteY5" fmla="*/ 106326 h 155155"/>
              <a:gd name="connsiteX6" fmla="*/ 4380614 w 7336465"/>
              <a:gd name="connsiteY6" fmla="*/ 85061 h 155155"/>
              <a:gd name="connsiteX7" fmla="*/ 4423144 w 7336465"/>
              <a:gd name="connsiteY7" fmla="*/ 42530 h 155155"/>
              <a:gd name="connsiteX8" fmla="*/ 4508204 w 7336465"/>
              <a:gd name="connsiteY8" fmla="*/ 21265 h 155155"/>
              <a:gd name="connsiteX9" fmla="*/ 4572000 w 7336465"/>
              <a:gd name="connsiteY9" fmla="*/ 0 h 155155"/>
              <a:gd name="connsiteX10" fmla="*/ 5295014 w 7336465"/>
              <a:gd name="connsiteY10" fmla="*/ 21265 h 155155"/>
              <a:gd name="connsiteX11" fmla="*/ 5592725 w 7336465"/>
              <a:gd name="connsiteY11" fmla="*/ 63795 h 155155"/>
              <a:gd name="connsiteX12" fmla="*/ 6251944 w 7336465"/>
              <a:gd name="connsiteY12" fmla="*/ 106326 h 155155"/>
              <a:gd name="connsiteX13" fmla="*/ 6379535 w 7336465"/>
              <a:gd name="connsiteY13" fmla="*/ 127591 h 155155"/>
              <a:gd name="connsiteX14" fmla="*/ 6485860 w 7336465"/>
              <a:gd name="connsiteY14" fmla="*/ 148856 h 155155"/>
              <a:gd name="connsiteX15" fmla="*/ 7336465 w 7336465"/>
              <a:gd name="connsiteY15" fmla="*/ 148856 h 15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36465" h="155155">
                <a:moveTo>
                  <a:pt x="0" y="85061"/>
                </a:moveTo>
                <a:cubicBezTo>
                  <a:pt x="85060" y="92149"/>
                  <a:pt x="170295" y="97391"/>
                  <a:pt x="255181" y="106326"/>
                </a:cubicBezTo>
                <a:cubicBezTo>
                  <a:pt x="305028" y="111573"/>
                  <a:pt x="354354" y="120967"/>
                  <a:pt x="404037" y="127591"/>
                </a:cubicBezTo>
                <a:lnTo>
                  <a:pt x="574158" y="148856"/>
                </a:lnTo>
                <a:lnTo>
                  <a:pt x="2551814" y="127591"/>
                </a:lnTo>
                <a:cubicBezTo>
                  <a:pt x="2594922" y="126720"/>
                  <a:pt x="2636299" y="107328"/>
                  <a:pt x="2679404" y="106326"/>
                </a:cubicBezTo>
                <a:cubicBezTo>
                  <a:pt x="3246365" y="93141"/>
                  <a:pt x="3813544" y="92149"/>
                  <a:pt x="4380614" y="85061"/>
                </a:cubicBezTo>
                <a:cubicBezTo>
                  <a:pt x="4394791" y="70884"/>
                  <a:pt x="4405212" y="51496"/>
                  <a:pt x="4423144" y="42530"/>
                </a:cubicBezTo>
                <a:cubicBezTo>
                  <a:pt x="4449284" y="29460"/>
                  <a:pt x="4480103" y="29294"/>
                  <a:pt x="4508204" y="21265"/>
                </a:cubicBezTo>
                <a:cubicBezTo>
                  <a:pt x="4529757" y="15107"/>
                  <a:pt x="4550735" y="7088"/>
                  <a:pt x="4572000" y="0"/>
                </a:cubicBezTo>
                <a:lnTo>
                  <a:pt x="5295014" y="21265"/>
                </a:lnTo>
                <a:cubicBezTo>
                  <a:pt x="5461786" y="29206"/>
                  <a:pt x="5443570" y="47222"/>
                  <a:pt x="5592725" y="63795"/>
                </a:cubicBezTo>
                <a:cubicBezTo>
                  <a:pt x="5797271" y="86523"/>
                  <a:pt x="6055034" y="95962"/>
                  <a:pt x="6251944" y="106326"/>
                </a:cubicBezTo>
                <a:lnTo>
                  <a:pt x="6379535" y="127591"/>
                </a:lnTo>
                <a:cubicBezTo>
                  <a:pt x="6415096" y="134057"/>
                  <a:pt x="6449725" y="148053"/>
                  <a:pt x="6485860" y="148856"/>
                </a:cubicBezTo>
                <a:cubicBezTo>
                  <a:pt x="6769325" y="155155"/>
                  <a:pt x="7052930" y="148856"/>
                  <a:pt x="7336465" y="148856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</p:spTree>
  </p:cSld>
  <p:clrMapOvr>
    <a:masterClrMapping/>
  </p:clrMapOvr>
  <p:transition spd="med" advTm="3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5416462"/>
          </a:xfrm>
        </p:spPr>
        <p:txBody>
          <a:bodyPr anchor="t">
            <a:normAutofit/>
          </a:bodyPr>
          <a:lstStyle/>
          <a:p>
            <a:pPr algn="ctr"/>
            <a:r>
              <a:rPr lang="pl-PL" sz="5400" dirty="0" smtClean="0">
                <a:solidFill>
                  <a:srgbClr val="FFC000"/>
                </a:solidFill>
              </a:rPr>
              <a:t/>
            </a:r>
            <a:br>
              <a:rPr lang="pl-PL" sz="5400" dirty="0" smtClean="0">
                <a:solidFill>
                  <a:srgbClr val="FFC000"/>
                </a:solidFill>
              </a:rPr>
            </a:br>
            <a:endParaRPr lang="pl-PL" sz="5400" dirty="0">
              <a:solidFill>
                <a:srgbClr val="FFC000"/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7032309" cy="226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899592" y="1340768"/>
            <a:ext cx="69377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OPIS ZAWODU  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3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150</Words>
  <Application>Microsoft Office PowerPoint</Application>
  <PresentationFormat>Pokaz na ekranie (4:3)</PresentationFormat>
  <Paragraphs>79</Paragraphs>
  <Slides>31</Slides>
  <Notes>1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Aspekt</vt:lpstr>
      <vt:lpstr>MECHATRONIK</vt:lpstr>
      <vt:lpstr>Slajd 2</vt:lpstr>
      <vt:lpstr>Slajd 3</vt:lpstr>
      <vt:lpstr>Slajd 4</vt:lpstr>
      <vt:lpstr>Wyroby mechatroniczne spotyka się w maszynach i urządzeniach wykorzystywanych w optyce, informatyce, mechanice precyzyjnej, przemyśle lotniczym, przemyśle motoryzacyjnym itp.  </vt:lpstr>
      <vt:lpstr>Slajd 6</vt:lpstr>
      <vt:lpstr>Slajd 7</vt:lpstr>
      <vt:lpstr>Slajd 8</vt:lpstr>
      <vt:lpstr> </vt:lpstr>
      <vt:lpstr>Slajd 10</vt:lpstr>
      <vt:lpstr>- Wykonywanie prototypu wspólnie  z zespołem   - Pomoc i nadzorowanie uruchamiania prototypu   </vt:lpstr>
      <vt:lpstr>Slajd 12</vt:lpstr>
      <vt:lpstr>Slajd 13</vt:lpstr>
      <vt:lpstr>Slajd 14</vt:lpstr>
      <vt:lpstr>Slajd 15</vt:lpstr>
      <vt:lpstr>Slajd 16</vt:lpstr>
      <vt:lpstr>  - biegła znajomość języka angielskiego  w         mowie i piśmie,  - znajomość słownictwa i terminologii informatycznej,   - znajomość architektury i obsługi komputerów, </vt:lpstr>
      <vt:lpstr>Zainteresowania :      </vt:lpstr>
      <vt:lpstr>ZDOLNOŚCI :    </vt:lpstr>
      <vt:lpstr>      dobry stan zdrowia   odpowiedzialność    dokładność     cierpliwość      samodzielność       dobry wzrok       dobry słuch     zręczność palców i rąk </vt:lpstr>
      <vt:lpstr>    twórcza wyobraźnia   precyzja    pracowitość     ciekawość      dobra pamięć       podzielność uwagi     umiejętność podejmowania    trafnych  decyzji    konsekwencja w działaniu  </vt:lpstr>
      <vt:lpstr>Slajd 22</vt:lpstr>
      <vt:lpstr>Slajd 23</vt:lpstr>
      <vt:lpstr>  - Uniwersytet Kazimierza Wielkiego  w Bydgoszczy,  - Uniwersytet Śląski w Katowicach,  - Uniwersytet Warmińsko-Mazurski  w Olsztynie,  - Uniwersytet Rzeszowski,  - Zachodniopomorski Uniwersytet Technologii w Szczecinie,  </vt:lpstr>
      <vt:lpstr> - Państwowa Wyższa Szkoła Wschodnioeuropejska w Przemyślu,  - Państwowa Wyższa Szkoła Zawodowa  im. Jana Amosa Komeńskiego w Lesznie,  - Państwowa Wyższa Szkoła Zawodowa  im. Jana Grodka w Sanoku,  - Państwowa Wyższa Szkoła Zawodowa  w Krośnie,  - Państwowa Wyższa Szkoła Zawodowa  w Nowym Sączu, </vt:lpstr>
      <vt:lpstr> - Wojskowa Akademia Techniczna  im. Jarosława Dąbrowskiego w Warszawie,  - Akademia Techniczno – Humanistyczna  w Bielsku Białej,  - Akademia Morska w Szczecinie,  - Akademia Marynarki Wojennej  im. Bohaterów Westerplatte w Gdyni,  - Akademia Górniczo-Hutnicza  im. Stanisława Staszica w Krakowie, </vt:lpstr>
      <vt:lpstr> - Politechnika Lubelska,  - Politechnika Łódzka,  - Politechnika Krakowska   - Politechnika Śląska,  - Politechnika Koszalińska,  - Politechnika Częstochowska,  - Politechnika Rzeszowska,   </vt:lpstr>
      <vt:lpstr> - Politechnika Warszawska,  - Politechnika Świętokrzyska w Kielcach,  - Politechnika Gdańska,  - Politechnika Wrocławska,  - Politechnika Opolska,  - Politechnika Poznańska,  </vt:lpstr>
      <vt:lpstr>CIEKAWOSTKI : </vt:lpstr>
      <vt:lpstr>Slajd 30</vt:lpstr>
      <vt:lpstr>Slajd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MECHATRONIKA</dc:title>
  <dc:creator>marcin</dc:creator>
  <cp:lastModifiedBy>Biuro</cp:lastModifiedBy>
  <cp:revision>101</cp:revision>
  <dcterms:created xsi:type="dcterms:W3CDTF">2012-05-21T17:37:24Z</dcterms:created>
  <dcterms:modified xsi:type="dcterms:W3CDTF">2013-06-03T11:17:12Z</dcterms:modified>
</cp:coreProperties>
</file>