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70" r:id="rId14"/>
    <p:sldId id="266" r:id="rId15"/>
    <p:sldId id="269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FD1AD-39C2-4799-AD08-CFC8CE3E4B9F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4E23AF4-E78F-4726-A6FF-2F3ED4E38BB8}">
      <dgm:prSet phldrT="[Tekst]" custT="1"/>
      <dgm:spPr/>
      <dgm:t>
        <a:bodyPr/>
        <a:lstStyle/>
        <a:p>
          <a:r>
            <a:rPr lang="pl-PL" sz="1400" u="sng" dirty="0" smtClean="0"/>
            <a:t>Wiedza</a:t>
          </a:r>
          <a:r>
            <a:rPr lang="pl-PL" sz="1000" dirty="0" smtClean="0"/>
            <a:t> ;</a:t>
          </a:r>
          <a:endParaRPr lang="pl-PL" sz="1000" dirty="0"/>
        </a:p>
      </dgm:t>
    </dgm:pt>
    <dgm:pt modelId="{D5E98A25-A526-445E-8B8C-C96A262543D9}" type="parTrans" cxnId="{730B24C4-D615-466E-8FDD-BF31495A3F05}">
      <dgm:prSet/>
      <dgm:spPr/>
      <dgm:t>
        <a:bodyPr/>
        <a:lstStyle/>
        <a:p>
          <a:endParaRPr lang="pl-PL"/>
        </a:p>
      </dgm:t>
    </dgm:pt>
    <dgm:pt modelId="{D00A6885-BFDB-4DCD-817F-3CF378C662E5}" type="sibTrans" cxnId="{730B24C4-D615-466E-8FDD-BF31495A3F05}">
      <dgm:prSet/>
      <dgm:spPr/>
      <dgm:t>
        <a:bodyPr/>
        <a:lstStyle/>
        <a:p>
          <a:endParaRPr lang="pl-PL"/>
        </a:p>
      </dgm:t>
    </dgm:pt>
    <dgm:pt modelId="{8229AE3E-7291-47FA-A725-4EE4AC339401}">
      <dgm:prSet phldrT="[Tekst]" custT="1"/>
      <dgm:spPr/>
      <dgm:t>
        <a:bodyPr/>
        <a:lstStyle/>
        <a:p>
          <a:r>
            <a:rPr lang="pl-PL" sz="1200" dirty="0" smtClean="0"/>
            <a:t> z zakresu zagadnień informatycznych,</a:t>
          </a:r>
          <a:endParaRPr lang="pl-PL" sz="1200" dirty="0"/>
        </a:p>
      </dgm:t>
    </dgm:pt>
    <dgm:pt modelId="{ED5A7F15-AEDB-4051-BEC4-318DC6307CFD}" type="parTrans" cxnId="{0C9BC58F-7200-4BC9-AA6E-7A57EFB38F83}">
      <dgm:prSet/>
      <dgm:spPr/>
      <dgm:t>
        <a:bodyPr/>
        <a:lstStyle/>
        <a:p>
          <a:endParaRPr lang="pl-PL"/>
        </a:p>
      </dgm:t>
    </dgm:pt>
    <dgm:pt modelId="{20C113D7-D1D5-4B7B-B62F-3A1AD6F4D0DF}" type="sibTrans" cxnId="{0C9BC58F-7200-4BC9-AA6E-7A57EFB38F83}">
      <dgm:prSet/>
      <dgm:spPr/>
      <dgm:t>
        <a:bodyPr/>
        <a:lstStyle/>
        <a:p>
          <a:endParaRPr lang="pl-PL"/>
        </a:p>
      </dgm:t>
    </dgm:pt>
    <dgm:pt modelId="{B84A513B-DDA2-4077-BF4E-AA4E119950CE}">
      <dgm:prSet phldrT="[Tekst]" custT="1"/>
      <dgm:spPr/>
      <dgm:t>
        <a:bodyPr/>
        <a:lstStyle/>
        <a:p>
          <a:r>
            <a:rPr lang="pl-PL" sz="1200" dirty="0" smtClean="0"/>
            <a:t>dobra znajomość języka angielskiego.</a:t>
          </a:r>
          <a:endParaRPr lang="pl-PL" sz="1200" dirty="0"/>
        </a:p>
      </dgm:t>
    </dgm:pt>
    <dgm:pt modelId="{F78611ED-48EE-4785-82A1-8322C76C68D3}" type="parTrans" cxnId="{5019768A-E872-4FAB-9F38-4C5F9B928A02}">
      <dgm:prSet/>
      <dgm:spPr/>
      <dgm:t>
        <a:bodyPr/>
        <a:lstStyle/>
        <a:p>
          <a:endParaRPr lang="pl-PL"/>
        </a:p>
      </dgm:t>
    </dgm:pt>
    <dgm:pt modelId="{FFDFAE5B-5597-48CF-A3E0-2D12CC666EB8}" type="sibTrans" cxnId="{5019768A-E872-4FAB-9F38-4C5F9B928A02}">
      <dgm:prSet/>
      <dgm:spPr/>
      <dgm:t>
        <a:bodyPr/>
        <a:lstStyle/>
        <a:p>
          <a:endParaRPr lang="pl-PL"/>
        </a:p>
      </dgm:t>
    </dgm:pt>
    <dgm:pt modelId="{23D913E8-5956-4FD7-9DCC-D4602D0C4C8F}">
      <dgm:prSet phldrT="[Tekst]" custT="1"/>
      <dgm:spPr/>
      <dgm:t>
        <a:bodyPr/>
        <a:lstStyle/>
        <a:p>
          <a:pPr algn="l"/>
          <a:r>
            <a:rPr lang="pl-PL" sz="1200" u="sng" dirty="0" smtClean="0"/>
            <a:t>Zainteresowania:</a:t>
          </a:r>
          <a:endParaRPr lang="pl-PL" sz="1200" dirty="0"/>
        </a:p>
      </dgm:t>
    </dgm:pt>
    <dgm:pt modelId="{80D353CB-0FD8-468B-AA82-958B75C53F49}" type="parTrans" cxnId="{93229747-AB79-4A4D-A4A1-AF8594FFB86B}">
      <dgm:prSet/>
      <dgm:spPr/>
      <dgm:t>
        <a:bodyPr/>
        <a:lstStyle/>
        <a:p>
          <a:endParaRPr lang="pl-PL"/>
        </a:p>
      </dgm:t>
    </dgm:pt>
    <dgm:pt modelId="{9982B1D0-32DA-403E-BF04-CA1C3BCC7A5F}" type="sibTrans" cxnId="{93229747-AB79-4A4D-A4A1-AF8594FFB86B}">
      <dgm:prSet/>
      <dgm:spPr/>
      <dgm:t>
        <a:bodyPr/>
        <a:lstStyle/>
        <a:p>
          <a:endParaRPr lang="pl-PL"/>
        </a:p>
      </dgm:t>
    </dgm:pt>
    <dgm:pt modelId="{4E8EE913-3557-4F5A-9ACA-FD9F85293EEB}">
      <dgm:prSet phldrT="[Tekst]" custT="1"/>
      <dgm:spPr/>
      <dgm:t>
        <a:bodyPr/>
        <a:lstStyle/>
        <a:p>
          <a:pPr algn="l"/>
          <a:r>
            <a:rPr lang="pl-PL" sz="1200" dirty="0" smtClean="0"/>
            <a:t>techniczne,</a:t>
          </a:r>
          <a:endParaRPr lang="pl-PL" sz="1200" dirty="0"/>
        </a:p>
      </dgm:t>
    </dgm:pt>
    <dgm:pt modelId="{A64BBFF7-CD8F-4E19-AF33-3519988BAB34}" type="parTrans" cxnId="{6F524F63-CABA-4002-9982-91DF02BF7496}">
      <dgm:prSet/>
      <dgm:spPr/>
      <dgm:t>
        <a:bodyPr/>
        <a:lstStyle/>
        <a:p>
          <a:endParaRPr lang="pl-PL"/>
        </a:p>
      </dgm:t>
    </dgm:pt>
    <dgm:pt modelId="{1A41FC27-6E91-4086-BC24-F350BB73CE13}" type="sibTrans" cxnId="{6F524F63-CABA-4002-9982-91DF02BF7496}">
      <dgm:prSet/>
      <dgm:spPr/>
      <dgm:t>
        <a:bodyPr/>
        <a:lstStyle/>
        <a:p>
          <a:endParaRPr lang="pl-PL"/>
        </a:p>
      </dgm:t>
    </dgm:pt>
    <dgm:pt modelId="{B1694C5B-0768-4827-8E2B-7FB1DBA2CED6}">
      <dgm:prSet phldrT="[Tekst]" custT="1"/>
      <dgm:spPr/>
      <dgm:t>
        <a:bodyPr/>
        <a:lstStyle/>
        <a:p>
          <a:pPr algn="l"/>
          <a:r>
            <a:rPr lang="pl-PL" sz="1200" dirty="0" smtClean="0"/>
            <a:t>artystyczne,</a:t>
          </a:r>
          <a:endParaRPr lang="pl-PL" sz="1200" dirty="0"/>
        </a:p>
      </dgm:t>
    </dgm:pt>
    <dgm:pt modelId="{471A147F-9305-4A23-8613-5CBE4AC48C5E}" type="parTrans" cxnId="{20678FDD-6D2A-4AF7-8E15-0219AF09B93B}">
      <dgm:prSet/>
      <dgm:spPr/>
      <dgm:t>
        <a:bodyPr/>
        <a:lstStyle/>
        <a:p>
          <a:endParaRPr lang="pl-PL"/>
        </a:p>
      </dgm:t>
    </dgm:pt>
    <dgm:pt modelId="{F78D00ED-08F8-49C4-AB6B-5B9115D3BF26}" type="sibTrans" cxnId="{20678FDD-6D2A-4AF7-8E15-0219AF09B93B}">
      <dgm:prSet/>
      <dgm:spPr/>
      <dgm:t>
        <a:bodyPr/>
        <a:lstStyle/>
        <a:p>
          <a:endParaRPr lang="pl-PL"/>
        </a:p>
      </dgm:t>
    </dgm:pt>
    <dgm:pt modelId="{66DB4C89-0A68-4FA7-93B8-9746667F071A}">
      <dgm:prSet phldrT="[Tekst]" custT="1"/>
      <dgm:spPr/>
      <dgm:t>
        <a:bodyPr/>
        <a:lstStyle/>
        <a:p>
          <a:r>
            <a:rPr lang="pl-PL" sz="1200" u="sng" dirty="0" smtClean="0"/>
            <a:t>Zdolności i umiejętności:</a:t>
          </a:r>
          <a:endParaRPr lang="pl-PL" sz="1200" dirty="0"/>
        </a:p>
      </dgm:t>
    </dgm:pt>
    <dgm:pt modelId="{9434974B-0A97-4A6B-B768-1A214560119E}" type="parTrans" cxnId="{1E6BCF2B-3D8A-4BB9-9BD1-F1BDE5E617C5}">
      <dgm:prSet/>
      <dgm:spPr/>
      <dgm:t>
        <a:bodyPr/>
        <a:lstStyle/>
        <a:p>
          <a:endParaRPr lang="pl-PL"/>
        </a:p>
      </dgm:t>
    </dgm:pt>
    <dgm:pt modelId="{5A312C72-079D-4BD1-B7F9-9802550C4708}" type="sibTrans" cxnId="{1E6BCF2B-3D8A-4BB9-9BD1-F1BDE5E617C5}">
      <dgm:prSet/>
      <dgm:spPr/>
      <dgm:t>
        <a:bodyPr/>
        <a:lstStyle/>
        <a:p>
          <a:endParaRPr lang="pl-PL"/>
        </a:p>
      </dgm:t>
    </dgm:pt>
    <dgm:pt modelId="{9E414A37-DF52-4AA1-82C4-64DFB603A82D}">
      <dgm:prSet phldrT="[Tekst]" custT="1"/>
      <dgm:spPr/>
      <dgm:t>
        <a:bodyPr/>
        <a:lstStyle/>
        <a:p>
          <a:r>
            <a:rPr lang="pl-PL" sz="1200" dirty="0" smtClean="0"/>
            <a:t> techniczne i plastyczne,</a:t>
          </a:r>
          <a:endParaRPr lang="pl-PL" sz="1200" dirty="0"/>
        </a:p>
      </dgm:t>
    </dgm:pt>
    <dgm:pt modelId="{1EF9D713-E39A-4AAB-AC89-44A50F3B3399}" type="parTrans" cxnId="{A26A0DE0-C20D-4B33-B9A0-F0D15EE416EA}">
      <dgm:prSet/>
      <dgm:spPr/>
      <dgm:t>
        <a:bodyPr/>
        <a:lstStyle/>
        <a:p>
          <a:endParaRPr lang="pl-PL"/>
        </a:p>
      </dgm:t>
    </dgm:pt>
    <dgm:pt modelId="{950FF414-6E92-4C9B-B470-F93BE1C1B8F5}" type="sibTrans" cxnId="{A26A0DE0-C20D-4B33-B9A0-F0D15EE416EA}">
      <dgm:prSet/>
      <dgm:spPr/>
      <dgm:t>
        <a:bodyPr/>
        <a:lstStyle/>
        <a:p>
          <a:endParaRPr lang="pl-PL"/>
        </a:p>
      </dgm:t>
    </dgm:pt>
    <dgm:pt modelId="{231F39EB-588C-477F-A7CE-4D05BCAA6EF6}">
      <dgm:prSet phldrT="[Tekst]" custT="1"/>
      <dgm:spPr/>
      <dgm:t>
        <a:bodyPr/>
        <a:lstStyle/>
        <a:p>
          <a:pPr algn="l"/>
          <a:r>
            <a:rPr lang="pl-PL" sz="1200" dirty="0" smtClean="0"/>
            <a:t>naukowe.</a:t>
          </a:r>
          <a:endParaRPr lang="pl-PL" sz="1200" dirty="0"/>
        </a:p>
      </dgm:t>
    </dgm:pt>
    <dgm:pt modelId="{69499E68-3F4C-4E0A-8584-7D11A2836314}" type="parTrans" cxnId="{7EB79E6F-2422-4498-BA7E-8154EEF9442C}">
      <dgm:prSet/>
      <dgm:spPr/>
      <dgm:t>
        <a:bodyPr/>
        <a:lstStyle/>
        <a:p>
          <a:endParaRPr lang="pl-PL"/>
        </a:p>
      </dgm:t>
    </dgm:pt>
    <dgm:pt modelId="{399CD19A-10B4-426A-B89A-3242140F623F}" type="sibTrans" cxnId="{7EB79E6F-2422-4498-BA7E-8154EEF9442C}">
      <dgm:prSet/>
      <dgm:spPr/>
      <dgm:t>
        <a:bodyPr/>
        <a:lstStyle/>
        <a:p>
          <a:endParaRPr lang="pl-PL"/>
        </a:p>
      </dgm:t>
    </dgm:pt>
    <dgm:pt modelId="{D03C6BB9-1E8E-4689-BE9C-397D2DEC34D8}">
      <dgm:prSet phldrT="[Tekst]" custT="1"/>
      <dgm:spPr/>
      <dgm:t>
        <a:bodyPr/>
        <a:lstStyle/>
        <a:p>
          <a:r>
            <a:rPr lang="pl-PL" sz="1200" dirty="0" smtClean="0"/>
            <a:t>planowania i projektowania, </a:t>
          </a:r>
          <a:endParaRPr lang="pl-PL" sz="1200" dirty="0"/>
        </a:p>
      </dgm:t>
    </dgm:pt>
    <dgm:pt modelId="{FED90B3F-0692-43C1-9960-3F8D894FA4FE}" type="parTrans" cxnId="{88D758E9-7DF2-47DB-AF68-DB3E63B8AC31}">
      <dgm:prSet/>
      <dgm:spPr/>
      <dgm:t>
        <a:bodyPr/>
        <a:lstStyle/>
        <a:p>
          <a:endParaRPr lang="pl-PL"/>
        </a:p>
      </dgm:t>
    </dgm:pt>
    <dgm:pt modelId="{B5E3C55E-001C-4499-844E-A9D5A506228F}" type="sibTrans" cxnId="{88D758E9-7DF2-47DB-AF68-DB3E63B8AC31}">
      <dgm:prSet/>
      <dgm:spPr/>
      <dgm:t>
        <a:bodyPr/>
        <a:lstStyle/>
        <a:p>
          <a:endParaRPr lang="pl-PL"/>
        </a:p>
      </dgm:t>
    </dgm:pt>
    <dgm:pt modelId="{7464200A-58A0-486C-BD2D-1996AE5C112A}">
      <dgm:prSet phldrT="[Tekst]" custT="1"/>
      <dgm:spPr/>
      <dgm:t>
        <a:bodyPr/>
        <a:lstStyle/>
        <a:p>
          <a:r>
            <a:rPr lang="pl-PL" sz="1200" dirty="0" smtClean="0"/>
            <a:t>kreatywnego rozwiązywania problemów.</a:t>
          </a:r>
          <a:endParaRPr lang="pl-PL" sz="1200" dirty="0"/>
        </a:p>
      </dgm:t>
    </dgm:pt>
    <dgm:pt modelId="{31BFC275-C9B3-4A5C-A322-787CFF25A98A}" type="parTrans" cxnId="{DBFF0129-E167-4929-9789-A096118807FD}">
      <dgm:prSet/>
      <dgm:spPr/>
      <dgm:t>
        <a:bodyPr/>
        <a:lstStyle/>
        <a:p>
          <a:endParaRPr lang="pl-PL"/>
        </a:p>
      </dgm:t>
    </dgm:pt>
    <dgm:pt modelId="{D48F7316-22EB-4010-9946-7610A10193E0}" type="sibTrans" cxnId="{DBFF0129-E167-4929-9789-A096118807FD}">
      <dgm:prSet/>
      <dgm:spPr/>
      <dgm:t>
        <a:bodyPr/>
        <a:lstStyle/>
        <a:p>
          <a:endParaRPr lang="pl-PL"/>
        </a:p>
      </dgm:t>
    </dgm:pt>
    <dgm:pt modelId="{C8CC0460-6622-4A89-A430-E134C0549851}">
      <dgm:prSet phldrT="[Tekst]" custT="1"/>
      <dgm:spPr/>
      <dgm:t>
        <a:bodyPr/>
        <a:lstStyle/>
        <a:p>
          <a:r>
            <a:rPr lang="pl-PL" sz="1200" dirty="0" smtClean="0"/>
            <a:t> z zakresu terminologii graficznej,</a:t>
          </a:r>
          <a:endParaRPr lang="pl-PL" sz="1200" dirty="0"/>
        </a:p>
      </dgm:t>
    </dgm:pt>
    <dgm:pt modelId="{F69572E5-4A2C-4CF1-89ED-005C0D8EA5B6}" type="parTrans" cxnId="{0C201FB2-FD2E-4563-ABB1-C5F679FD7081}">
      <dgm:prSet/>
      <dgm:spPr/>
    </dgm:pt>
    <dgm:pt modelId="{36E3B3D3-6857-4201-A235-3D970B2B28C3}" type="sibTrans" cxnId="{0C201FB2-FD2E-4563-ABB1-C5F679FD7081}">
      <dgm:prSet/>
      <dgm:spPr/>
    </dgm:pt>
    <dgm:pt modelId="{1334FFE9-87BD-441B-B0B4-8CDBC0BD52A0}">
      <dgm:prSet phldrT="[Tekst]" custT="1"/>
      <dgm:spPr/>
      <dgm:t>
        <a:bodyPr/>
        <a:lstStyle/>
        <a:p>
          <a:r>
            <a:rPr lang="pl-PL" sz="1200" dirty="0" smtClean="0"/>
            <a:t> pracy w zespole,</a:t>
          </a:r>
          <a:endParaRPr lang="pl-PL" sz="1200" dirty="0"/>
        </a:p>
      </dgm:t>
    </dgm:pt>
    <dgm:pt modelId="{4386A124-96FC-4221-B36D-513EC02E8ED5}" type="parTrans" cxnId="{D8DD3F5C-5F20-48DF-BA25-B645476D2051}">
      <dgm:prSet/>
      <dgm:spPr/>
    </dgm:pt>
    <dgm:pt modelId="{33534DDF-A515-4509-9B81-8944CD4DBDC7}" type="sibTrans" cxnId="{D8DD3F5C-5F20-48DF-BA25-B645476D2051}">
      <dgm:prSet/>
      <dgm:spPr/>
    </dgm:pt>
    <dgm:pt modelId="{6C88C1D7-8EC8-47B8-BDE0-A0693DC13FF9}" type="pres">
      <dgm:prSet presAssocID="{F98FD1AD-39C2-4799-AD08-CFC8CE3E4B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125C4A3-4D06-4649-9BA0-0682BB1E285E}" type="pres">
      <dgm:prSet presAssocID="{44E23AF4-E78F-4726-A6FF-2F3ED4E38BB8}" presName="node" presStyleLbl="node1" presStyleIdx="0" presStyleCnt="3" custScaleY="1203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37FA4F-8AB6-4E79-9AAC-01EA24C6A3B9}" type="pres">
      <dgm:prSet presAssocID="{44E23AF4-E78F-4726-A6FF-2F3ED4E38BB8}" presName="spNode" presStyleCnt="0"/>
      <dgm:spPr/>
    </dgm:pt>
    <dgm:pt modelId="{FE914C89-C76B-4507-822D-F8006CCC74A2}" type="pres">
      <dgm:prSet presAssocID="{D00A6885-BFDB-4DCD-817F-3CF378C662E5}" presName="sibTrans" presStyleLbl="sibTrans1D1" presStyleIdx="0" presStyleCnt="3"/>
      <dgm:spPr/>
      <dgm:t>
        <a:bodyPr/>
        <a:lstStyle/>
        <a:p>
          <a:endParaRPr lang="pl-PL"/>
        </a:p>
      </dgm:t>
    </dgm:pt>
    <dgm:pt modelId="{F08120BF-6D6A-466B-B797-D64687C83A0A}" type="pres">
      <dgm:prSet presAssocID="{23D913E8-5956-4FD7-9DCC-D4602D0C4C8F}" presName="node" presStyleLbl="node1" presStyleIdx="1" presStyleCnt="3" custScaleY="124526" custRadScaleRad="103322" custRadScaleInc="-26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0C41E9-E792-4B3C-A796-61E0D61EF975}" type="pres">
      <dgm:prSet presAssocID="{23D913E8-5956-4FD7-9DCC-D4602D0C4C8F}" presName="spNode" presStyleCnt="0"/>
      <dgm:spPr/>
    </dgm:pt>
    <dgm:pt modelId="{A263C944-C7B3-48F9-9457-BB98BD13A918}" type="pres">
      <dgm:prSet presAssocID="{9982B1D0-32DA-403E-BF04-CA1C3BCC7A5F}" presName="sibTrans" presStyleLbl="sibTrans1D1" presStyleIdx="1" presStyleCnt="3"/>
      <dgm:spPr/>
      <dgm:t>
        <a:bodyPr/>
        <a:lstStyle/>
        <a:p>
          <a:endParaRPr lang="pl-PL"/>
        </a:p>
      </dgm:t>
    </dgm:pt>
    <dgm:pt modelId="{DF969F35-7DD2-46A8-8275-2BCD7257AF58}" type="pres">
      <dgm:prSet presAssocID="{66DB4C89-0A68-4FA7-93B8-9746667F071A}" presName="node" presStyleLbl="node1" presStyleIdx="2" presStyleCnt="3" custScaleY="1245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B714B4-D1A1-4F74-8D5A-6261021E9008}" type="pres">
      <dgm:prSet presAssocID="{66DB4C89-0A68-4FA7-93B8-9746667F071A}" presName="spNode" presStyleCnt="0"/>
      <dgm:spPr/>
    </dgm:pt>
    <dgm:pt modelId="{532095F5-2BB4-434B-AEB5-1D4A62C87423}" type="pres">
      <dgm:prSet presAssocID="{5A312C72-079D-4BD1-B7F9-9802550C4708}" presName="sibTrans" presStyleLbl="sibTrans1D1" presStyleIdx="2" presStyleCnt="3"/>
      <dgm:spPr/>
      <dgm:t>
        <a:bodyPr/>
        <a:lstStyle/>
        <a:p>
          <a:endParaRPr lang="pl-PL"/>
        </a:p>
      </dgm:t>
    </dgm:pt>
  </dgm:ptLst>
  <dgm:cxnLst>
    <dgm:cxn modelId="{6F524F63-CABA-4002-9982-91DF02BF7496}" srcId="{23D913E8-5956-4FD7-9DCC-D4602D0C4C8F}" destId="{4E8EE913-3557-4F5A-9ACA-FD9F85293EEB}" srcOrd="0" destOrd="0" parTransId="{A64BBFF7-CD8F-4E19-AF33-3519988BAB34}" sibTransId="{1A41FC27-6E91-4086-BC24-F350BB73CE13}"/>
    <dgm:cxn modelId="{23A21B97-F8A6-41F2-BA35-AFE3FE48F073}" type="presOf" srcId="{D03C6BB9-1E8E-4689-BE9C-397D2DEC34D8}" destId="{DF969F35-7DD2-46A8-8275-2BCD7257AF58}" srcOrd="0" destOrd="2" presId="urn:microsoft.com/office/officeart/2005/8/layout/cycle6"/>
    <dgm:cxn modelId="{2222C82F-4692-4C47-BCD8-114D7995F8C2}" type="presOf" srcId="{B1694C5B-0768-4827-8E2B-7FB1DBA2CED6}" destId="{F08120BF-6D6A-466B-B797-D64687C83A0A}" srcOrd="0" destOrd="2" presId="urn:microsoft.com/office/officeart/2005/8/layout/cycle6"/>
    <dgm:cxn modelId="{07D5F64F-5340-495C-9A34-DA610B350FC2}" type="presOf" srcId="{9982B1D0-32DA-403E-BF04-CA1C3BCC7A5F}" destId="{A263C944-C7B3-48F9-9457-BB98BD13A918}" srcOrd="0" destOrd="0" presId="urn:microsoft.com/office/officeart/2005/8/layout/cycle6"/>
    <dgm:cxn modelId="{304DBB2A-0C49-410D-ADBB-78577A06600B}" type="presOf" srcId="{231F39EB-588C-477F-A7CE-4D05BCAA6EF6}" destId="{F08120BF-6D6A-466B-B797-D64687C83A0A}" srcOrd="0" destOrd="3" presId="urn:microsoft.com/office/officeart/2005/8/layout/cycle6"/>
    <dgm:cxn modelId="{756178EA-A711-4466-843F-93CC22025CF9}" type="presOf" srcId="{44E23AF4-E78F-4726-A6FF-2F3ED4E38BB8}" destId="{9125C4A3-4D06-4649-9BA0-0682BB1E285E}" srcOrd="0" destOrd="0" presId="urn:microsoft.com/office/officeart/2005/8/layout/cycle6"/>
    <dgm:cxn modelId="{1E6BCF2B-3D8A-4BB9-9BD1-F1BDE5E617C5}" srcId="{F98FD1AD-39C2-4799-AD08-CFC8CE3E4B9F}" destId="{66DB4C89-0A68-4FA7-93B8-9746667F071A}" srcOrd="2" destOrd="0" parTransId="{9434974B-0A97-4A6B-B768-1A214560119E}" sibTransId="{5A312C72-079D-4BD1-B7F9-9802550C4708}"/>
    <dgm:cxn modelId="{52D7648D-0BB6-4584-AD56-28FA7D83DDAA}" type="presOf" srcId="{9E414A37-DF52-4AA1-82C4-64DFB603A82D}" destId="{DF969F35-7DD2-46A8-8275-2BCD7257AF58}" srcOrd="0" destOrd="1" presId="urn:microsoft.com/office/officeart/2005/8/layout/cycle6"/>
    <dgm:cxn modelId="{730B24C4-D615-466E-8FDD-BF31495A3F05}" srcId="{F98FD1AD-39C2-4799-AD08-CFC8CE3E4B9F}" destId="{44E23AF4-E78F-4726-A6FF-2F3ED4E38BB8}" srcOrd="0" destOrd="0" parTransId="{D5E98A25-A526-445E-8B8C-C96A262543D9}" sibTransId="{D00A6885-BFDB-4DCD-817F-3CF378C662E5}"/>
    <dgm:cxn modelId="{0C9BC58F-7200-4BC9-AA6E-7A57EFB38F83}" srcId="{44E23AF4-E78F-4726-A6FF-2F3ED4E38BB8}" destId="{8229AE3E-7291-47FA-A725-4EE4AC339401}" srcOrd="0" destOrd="0" parTransId="{ED5A7F15-AEDB-4051-BEC4-318DC6307CFD}" sibTransId="{20C113D7-D1D5-4B7B-B62F-3A1AD6F4D0DF}"/>
    <dgm:cxn modelId="{F8A1DDCA-A1AA-46B6-AECE-5E168A26519F}" type="presOf" srcId="{8229AE3E-7291-47FA-A725-4EE4AC339401}" destId="{9125C4A3-4D06-4649-9BA0-0682BB1E285E}" srcOrd="0" destOrd="1" presId="urn:microsoft.com/office/officeart/2005/8/layout/cycle6"/>
    <dgm:cxn modelId="{5019768A-E872-4FAB-9F38-4C5F9B928A02}" srcId="{44E23AF4-E78F-4726-A6FF-2F3ED4E38BB8}" destId="{B84A513B-DDA2-4077-BF4E-AA4E119950CE}" srcOrd="2" destOrd="0" parTransId="{F78611ED-48EE-4785-82A1-8322C76C68D3}" sibTransId="{FFDFAE5B-5597-48CF-A3E0-2D12CC666EB8}"/>
    <dgm:cxn modelId="{C0D16501-2599-428F-A2DE-45BE1A238D2F}" type="presOf" srcId="{66DB4C89-0A68-4FA7-93B8-9746667F071A}" destId="{DF969F35-7DD2-46A8-8275-2BCD7257AF58}" srcOrd="0" destOrd="0" presId="urn:microsoft.com/office/officeart/2005/8/layout/cycle6"/>
    <dgm:cxn modelId="{A26A0DE0-C20D-4B33-B9A0-F0D15EE416EA}" srcId="{66DB4C89-0A68-4FA7-93B8-9746667F071A}" destId="{9E414A37-DF52-4AA1-82C4-64DFB603A82D}" srcOrd="0" destOrd="0" parTransId="{1EF9D713-E39A-4AAB-AC89-44A50F3B3399}" sibTransId="{950FF414-6E92-4C9B-B470-F93BE1C1B8F5}"/>
    <dgm:cxn modelId="{3E5DFE69-AD29-4BFA-8FCC-5C3427655CBA}" type="presOf" srcId="{4E8EE913-3557-4F5A-9ACA-FD9F85293EEB}" destId="{F08120BF-6D6A-466B-B797-D64687C83A0A}" srcOrd="0" destOrd="1" presId="urn:microsoft.com/office/officeart/2005/8/layout/cycle6"/>
    <dgm:cxn modelId="{01C4E8BA-5D24-42E3-954D-5D26605D174E}" type="presOf" srcId="{D00A6885-BFDB-4DCD-817F-3CF378C662E5}" destId="{FE914C89-C76B-4507-822D-F8006CCC74A2}" srcOrd="0" destOrd="0" presId="urn:microsoft.com/office/officeart/2005/8/layout/cycle6"/>
    <dgm:cxn modelId="{33DCBF66-4EEB-4BE8-9508-A0144A5EDAA8}" type="presOf" srcId="{7464200A-58A0-486C-BD2D-1996AE5C112A}" destId="{DF969F35-7DD2-46A8-8275-2BCD7257AF58}" srcOrd="0" destOrd="4" presId="urn:microsoft.com/office/officeart/2005/8/layout/cycle6"/>
    <dgm:cxn modelId="{88D758E9-7DF2-47DB-AF68-DB3E63B8AC31}" srcId="{66DB4C89-0A68-4FA7-93B8-9746667F071A}" destId="{D03C6BB9-1E8E-4689-BE9C-397D2DEC34D8}" srcOrd="1" destOrd="0" parTransId="{FED90B3F-0692-43C1-9960-3F8D894FA4FE}" sibTransId="{B5E3C55E-001C-4499-844E-A9D5A506228F}"/>
    <dgm:cxn modelId="{0C201FB2-FD2E-4563-ABB1-C5F679FD7081}" srcId="{44E23AF4-E78F-4726-A6FF-2F3ED4E38BB8}" destId="{C8CC0460-6622-4A89-A430-E134C0549851}" srcOrd="1" destOrd="0" parTransId="{F69572E5-4A2C-4CF1-89ED-005C0D8EA5B6}" sibTransId="{36E3B3D3-6857-4201-A235-3D970B2B28C3}"/>
    <dgm:cxn modelId="{4C8A0BC2-E7E7-440B-8C0E-181A6003D32F}" type="presOf" srcId="{23D913E8-5956-4FD7-9DCC-D4602D0C4C8F}" destId="{F08120BF-6D6A-466B-B797-D64687C83A0A}" srcOrd="0" destOrd="0" presId="urn:microsoft.com/office/officeart/2005/8/layout/cycle6"/>
    <dgm:cxn modelId="{DBFF0129-E167-4929-9789-A096118807FD}" srcId="{66DB4C89-0A68-4FA7-93B8-9746667F071A}" destId="{7464200A-58A0-486C-BD2D-1996AE5C112A}" srcOrd="3" destOrd="0" parTransId="{31BFC275-C9B3-4A5C-A322-787CFF25A98A}" sibTransId="{D48F7316-22EB-4010-9946-7610A10193E0}"/>
    <dgm:cxn modelId="{B0437C60-29C2-4D50-B1EA-A5F357EC7E9C}" type="presOf" srcId="{5A312C72-079D-4BD1-B7F9-9802550C4708}" destId="{532095F5-2BB4-434B-AEB5-1D4A62C87423}" srcOrd="0" destOrd="0" presId="urn:microsoft.com/office/officeart/2005/8/layout/cycle6"/>
    <dgm:cxn modelId="{FC0564C4-F350-409C-ACDC-8D5C0080742D}" type="presOf" srcId="{C8CC0460-6622-4A89-A430-E134C0549851}" destId="{9125C4A3-4D06-4649-9BA0-0682BB1E285E}" srcOrd="0" destOrd="2" presId="urn:microsoft.com/office/officeart/2005/8/layout/cycle6"/>
    <dgm:cxn modelId="{0F6BF36B-EAC2-4B77-9099-1B97C17473F4}" type="presOf" srcId="{F98FD1AD-39C2-4799-AD08-CFC8CE3E4B9F}" destId="{6C88C1D7-8EC8-47B8-BDE0-A0693DC13FF9}" srcOrd="0" destOrd="0" presId="urn:microsoft.com/office/officeart/2005/8/layout/cycle6"/>
    <dgm:cxn modelId="{0D7718E5-014E-41E4-8325-F83485019EC9}" type="presOf" srcId="{B84A513B-DDA2-4077-BF4E-AA4E119950CE}" destId="{9125C4A3-4D06-4649-9BA0-0682BB1E285E}" srcOrd="0" destOrd="3" presId="urn:microsoft.com/office/officeart/2005/8/layout/cycle6"/>
    <dgm:cxn modelId="{7EB79E6F-2422-4498-BA7E-8154EEF9442C}" srcId="{23D913E8-5956-4FD7-9DCC-D4602D0C4C8F}" destId="{231F39EB-588C-477F-A7CE-4D05BCAA6EF6}" srcOrd="2" destOrd="0" parTransId="{69499E68-3F4C-4E0A-8584-7D11A2836314}" sibTransId="{399CD19A-10B4-426A-B89A-3242140F623F}"/>
    <dgm:cxn modelId="{93229747-AB79-4A4D-A4A1-AF8594FFB86B}" srcId="{F98FD1AD-39C2-4799-AD08-CFC8CE3E4B9F}" destId="{23D913E8-5956-4FD7-9DCC-D4602D0C4C8F}" srcOrd="1" destOrd="0" parTransId="{80D353CB-0FD8-468B-AA82-958B75C53F49}" sibTransId="{9982B1D0-32DA-403E-BF04-CA1C3BCC7A5F}"/>
    <dgm:cxn modelId="{D8DD3F5C-5F20-48DF-BA25-B645476D2051}" srcId="{66DB4C89-0A68-4FA7-93B8-9746667F071A}" destId="{1334FFE9-87BD-441B-B0B4-8CDBC0BD52A0}" srcOrd="2" destOrd="0" parTransId="{4386A124-96FC-4221-B36D-513EC02E8ED5}" sibTransId="{33534DDF-A515-4509-9B81-8944CD4DBDC7}"/>
    <dgm:cxn modelId="{06F08974-8BDD-465C-8547-CA53CF275884}" type="presOf" srcId="{1334FFE9-87BD-441B-B0B4-8CDBC0BD52A0}" destId="{DF969F35-7DD2-46A8-8275-2BCD7257AF58}" srcOrd="0" destOrd="3" presId="urn:microsoft.com/office/officeart/2005/8/layout/cycle6"/>
    <dgm:cxn modelId="{20678FDD-6D2A-4AF7-8E15-0219AF09B93B}" srcId="{23D913E8-5956-4FD7-9DCC-D4602D0C4C8F}" destId="{B1694C5B-0768-4827-8E2B-7FB1DBA2CED6}" srcOrd="1" destOrd="0" parTransId="{471A147F-9305-4A23-8613-5CBE4AC48C5E}" sibTransId="{F78D00ED-08F8-49C4-AB6B-5B9115D3BF26}"/>
    <dgm:cxn modelId="{9F34A8FA-0D57-48E8-9972-97D5E9DB6743}" type="presParOf" srcId="{6C88C1D7-8EC8-47B8-BDE0-A0693DC13FF9}" destId="{9125C4A3-4D06-4649-9BA0-0682BB1E285E}" srcOrd="0" destOrd="0" presId="urn:microsoft.com/office/officeart/2005/8/layout/cycle6"/>
    <dgm:cxn modelId="{628E5B20-B9DA-451C-AE92-736823287EBD}" type="presParOf" srcId="{6C88C1D7-8EC8-47B8-BDE0-A0693DC13FF9}" destId="{1637FA4F-8AB6-4E79-9AAC-01EA24C6A3B9}" srcOrd="1" destOrd="0" presId="urn:microsoft.com/office/officeart/2005/8/layout/cycle6"/>
    <dgm:cxn modelId="{773DAAC3-02F6-4FF5-B958-F71FFC46C91E}" type="presParOf" srcId="{6C88C1D7-8EC8-47B8-BDE0-A0693DC13FF9}" destId="{FE914C89-C76B-4507-822D-F8006CCC74A2}" srcOrd="2" destOrd="0" presId="urn:microsoft.com/office/officeart/2005/8/layout/cycle6"/>
    <dgm:cxn modelId="{5386DC88-B4B1-433C-8455-A56EE5E36E1B}" type="presParOf" srcId="{6C88C1D7-8EC8-47B8-BDE0-A0693DC13FF9}" destId="{F08120BF-6D6A-466B-B797-D64687C83A0A}" srcOrd="3" destOrd="0" presId="urn:microsoft.com/office/officeart/2005/8/layout/cycle6"/>
    <dgm:cxn modelId="{1EC45A4E-C050-4E60-AA4D-0C791365D35A}" type="presParOf" srcId="{6C88C1D7-8EC8-47B8-BDE0-A0693DC13FF9}" destId="{200C41E9-E792-4B3C-A796-61E0D61EF975}" srcOrd="4" destOrd="0" presId="urn:microsoft.com/office/officeart/2005/8/layout/cycle6"/>
    <dgm:cxn modelId="{3E8D8BF6-8024-456E-B7BE-6969061E541F}" type="presParOf" srcId="{6C88C1D7-8EC8-47B8-BDE0-A0693DC13FF9}" destId="{A263C944-C7B3-48F9-9457-BB98BD13A918}" srcOrd="5" destOrd="0" presId="urn:microsoft.com/office/officeart/2005/8/layout/cycle6"/>
    <dgm:cxn modelId="{A9C49D45-32FE-492C-9A00-1F32BB3182EF}" type="presParOf" srcId="{6C88C1D7-8EC8-47B8-BDE0-A0693DC13FF9}" destId="{DF969F35-7DD2-46A8-8275-2BCD7257AF58}" srcOrd="6" destOrd="0" presId="urn:microsoft.com/office/officeart/2005/8/layout/cycle6"/>
    <dgm:cxn modelId="{94054C5C-BE46-46BB-9351-9E5C270E6E14}" type="presParOf" srcId="{6C88C1D7-8EC8-47B8-BDE0-A0693DC13FF9}" destId="{41B714B4-D1A1-4F74-8D5A-6261021E9008}" srcOrd="7" destOrd="0" presId="urn:microsoft.com/office/officeart/2005/8/layout/cycle6"/>
    <dgm:cxn modelId="{BE1D560D-7739-45D1-A1BA-31985D332CF5}" type="presParOf" srcId="{6C88C1D7-8EC8-47B8-BDE0-A0693DC13FF9}" destId="{532095F5-2BB4-434B-AEB5-1D4A62C87423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FBDFBD-3207-4B76-92C6-40336E3D2CF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144A9C5-DF80-4AB0-9C68-00A9F708FE5D}">
      <dgm:prSet phldrT="[Tekst]" custT="1"/>
      <dgm:spPr/>
      <dgm:t>
        <a:bodyPr/>
        <a:lstStyle/>
        <a:p>
          <a:r>
            <a:rPr lang="en-US" sz="1600" u="sng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Konieczne</a:t>
          </a:r>
          <a:r>
            <a:rPr lang="en-US" sz="1600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:</a:t>
          </a:r>
          <a:endParaRPr lang="pl-PL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0E65052-6424-4613-9829-C6835EE2EE43}" type="parTrans" cxnId="{3E867B34-0B71-40A7-BACA-AD20C7568BDD}">
      <dgm:prSet/>
      <dgm:spPr/>
      <dgm:t>
        <a:bodyPr/>
        <a:lstStyle/>
        <a:p>
          <a:endParaRPr lang="pl-PL"/>
        </a:p>
      </dgm:t>
    </dgm:pt>
    <dgm:pt modelId="{1C5BB7F5-577F-47E0-B943-84D13DB03468}" type="sibTrans" cxnId="{3E867B34-0B71-40A7-BACA-AD20C7568BDD}">
      <dgm:prSet/>
      <dgm:spPr/>
      <dgm:t>
        <a:bodyPr/>
        <a:lstStyle/>
        <a:p>
          <a:endParaRPr lang="pl-PL"/>
        </a:p>
      </dgm:t>
    </dgm:pt>
    <dgm:pt modelId="{CC043930-3740-445B-83F3-54136CFCFC38}">
      <dgm:prSet phldrT="[Tekst]" custT="1"/>
      <dgm:spPr/>
      <dgm:t>
        <a:bodyPr/>
        <a:lstStyle/>
        <a:p>
          <a:r>
            <a:rPr lang="pl-PL" sz="1050" dirty="0" smtClean="0"/>
            <a:t>dokładność,</a:t>
          </a:r>
        </a:p>
      </dgm:t>
    </dgm:pt>
    <dgm:pt modelId="{8B839965-B499-4C48-8F6D-3EADBEF72B25}" type="parTrans" cxnId="{C373AF53-11A5-4E3A-8941-4B2534FD5AA6}">
      <dgm:prSet/>
      <dgm:spPr/>
      <dgm:t>
        <a:bodyPr/>
        <a:lstStyle/>
        <a:p>
          <a:endParaRPr lang="pl-PL"/>
        </a:p>
      </dgm:t>
    </dgm:pt>
    <dgm:pt modelId="{48AA4633-FFDD-4418-BF1D-8EC11D9FA340}" type="sibTrans" cxnId="{C373AF53-11A5-4E3A-8941-4B2534FD5AA6}">
      <dgm:prSet/>
      <dgm:spPr/>
      <dgm:t>
        <a:bodyPr/>
        <a:lstStyle/>
        <a:p>
          <a:endParaRPr lang="pl-PL"/>
        </a:p>
      </dgm:t>
    </dgm:pt>
    <dgm:pt modelId="{A9EF80B4-B36F-4BF5-80DC-0C864B25A906}">
      <dgm:prSet phldrT="[Tekst]" custT="1"/>
      <dgm:spPr/>
      <dgm:t>
        <a:bodyPr/>
        <a:lstStyle/>
        <a:p>
          <a:r>
            <a:rPr lang="pl-PL" sz="1600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Wskazane:</a:t>
          </a:r>
          <a:r>
            <a:rPr lang="pl-PL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endParaRPr lang="pl-PL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1A245D3-F6B9-425C-A287-D9D6AC0C1E2B}" type="parTrans" cxnId="{D8911B89-8495-4757-9732-5F239CB3FB8C}">
      <dgm:prSet/>
      <dgm:spPr/>
      <dgm:t>
        <a:bodyPr/>
        <a:lstStyle/>
        <a:p>
          <a:endParaRPr lang="pl-PL"/>
        </a:p>
      </dgm:t>
    </dgm:pt>
    <dgm:pt modelId="{E9B1496A-80F6-4F78-9677-4A65DFCEF3DD}" type="sibTrans" cxnId="{D8911B89-8495-4757-9732-5F239CB3FB8C}">
      <dgm:prSet/>
      <dgm:spPr/>
      <dgm:t>
        <a:bodyPr/>
        <a:lstStyle/>
        <a:p>
          <a:endParaRPr lang="pl-PL"/>
        </a:p>
      </dgm:t>
    </dgm:pt>
    <dgm:pt modelId="{D32CEEAB-4923-4EFF-B499-DC1F18C3A4BD}">
      <dgm:prSet phldrT="[Tekst]" custT="1"/>
      <dgm:spPr/>
      <dgm:t>
        <a:bodyPr/>
        <a:lstStyle/>
        <a:p>
          <a:r>
            <a:rPr lang="pl-PL" sz="1200" dirty="0" smtClean="0"/>
            <a:t>dobra pamięć,</a:t>
          </a:r>
          <a:endParaRPr lang="pl-PL" sz="1200" dirty="0"/>
        </a:p>
      </dgm:t>
    </dgm:pt>
    <dgm:pt modelId="{53335244-C567-40DB-9EA5-2FC32812D910}" type="parTrans" cxnId="{2372D386-F5A0-4C8B-8678-DA5B52688E86}">
      <dgm:prSet/>
      <dgm:spPr/>
      <dgm:t>
        <a:bodyPr/>
        <a:lstStyle/>
        <a:p>
          <a:endParaRPr lang="pl-PL"/>
        </a:p>
      </dgm:t>
    </dgm:pt>
    <dgm:pt modelId="{F1DE312E-5584-46EF-B6A7-CB7EC00E1F3B}" type="sibTrans" cxnId="{2372D386-F5A0-4C8B-8678-DA5B52688E86}">
      <dgm:prSet/>
      <dgm:spPr/>
      <dgm:t>
        <a:bodyPr/>
        <a:lstStyle/>
        <a:p>
          <a:endParaRPr lang="pl-PL"/>
        </a:p>
      </dgm:t>
    </dgm:pt>
    <dgm:pt modelId="{D5ED6CA6-50EB-4A68-91E1-0A707C91C00C}">
      <dgm:prSet phldrT="[Tekst]" custT="1"/>
      <dgm:spPr/>
      <dgm:t>
        <a:bodyPr/>
        <a:lstStyle/>
        <a:p>
          <a:r>
            <a:rPr lang="pl-PL" sz="1050" dirty="0" smtClean="0"/>
            <a:t>dyscyplina,</a:t>
          </a:r>
          <a:endParaRPr lang="pl-PL" sz="1050" dirty="0"/>
        </a:p>
      </dgm:t>
    </dgm:pt>
    <dgm:pt modelId="{4B96D11E-B973-40F4-82F4-7D10B7D6D6AA}" type="parTrans" cxnId="{E4F20BFE-8858-4EFA-8B82-A28CC1ECC90C}">
      <dgm:prSet/>
      <dgm:spPr/>
      <dgm:t>
        <a:bodyPr/>
        <a:lstStyle/>
        <a:p>
          <a:endParaRPr lang="pl-PL"/>
        </a:p>
      </dgm:t>
    </dgm:pt>
    <dgm:pt modelId="{A80DD209-67BD-402F-BC68-895F02ACAFF8}" type="sibTrans" cxnId="{E4F20BFE-8858-4EFA-8B82-A28CC1ECC90C}">
      <dgm:prSet/>
      <dgm:spPr/>
      <dgm:t>
        <a:bodyPr/>
        <a:lstStyle/>
        <a:p>
          <a:endParaRPr lang="pl-PL"/>
        </a:p>
      </dgm:t>
    </dgm:pt>
    <dgm:pt modelId="{857303B7-4EBA-4166-8936-6162286429DF}">
      <dgm:prSet phldrT="[Tekst]" custT="1"/>
      <dgm:spPr/>
      <dgm:t>
        <a:bodyPr/>
        <a:lstStyle/>
        <a:p>
          <a:r>
            <a:rPr lang="pl-PL" sz="1050" dirty="0" smtClean="0"/>
            <a:t>spostrzegawczość,</a:t>
          </a:r>
          <a:endParaRPr lang="pl-PL" sz="1050" dirty="0"/>
        </a:p>
      </dgm:t>
    </dgm:pt>
    <dgm:pt modelId="{E372A6BD-EB06-4CA6-B205-3DE8B3937AD7}" type="parTrans" cxnId="{23E22A1D-8174-4607-BD71-FB8AD7DF73EC}">
      <dgm:prSet/>
      <dgm:spPr/>
      <dgm:t>
        <a:bodyPr/>
        <a:lstStyle/>
        <a:p>
          <a:endParaRPr lang="pl-PL"/>
        </a:p>
      </dgm:t>
    </dgm:pt>
    <dgm:pt modelId="{316485DF-C695-4112-AADA-CB9A4CC10D7D}" type="sibTrans" cxnId="{23E22A1D-8174-4607-BD71-FB8AD7DF73EC}">
      <dgm:prSet/>
      <dgm:spPr/>
      <dgm:t>
        <a:bodyPr/>
        <a:lstStyle/>
        <a:p>
          <a:endParaRPr lang="pl-PL"/>
        </a:p>
      </dgm:t>
    </dgm:pt>
    <dgm:pt modelId="{569A7F55-0AB0-4F54-86AA-E4B66CB95EF5}">
      <dgm:prSet phldrT="[Tekst]" custT="1"/>
      <dgm:spPr/>
      <dgm:t>
        <a:bodyPr/>
        <a:lstStyle/>
        <a:p>
          <a:r>
            <a:rPr lang="pl-PL" sz="1050" dirty="0" smtClean="0"/>
            <a:t>sumienność,</a:t>
          </a:r>
          <a:endParaRPr lang="pl-PL" sz="1050" dirty="0"/>
        </a:p>
      </dgm:t>
    </dgm:pt>
    <dgm:pt modelId="{DB2DFDB6-37A8-4161-9447-46E4F45C583D}" type="parTrans" cxnId="{92F37685-3E04-438A-B2FD-B729FD99F4D8}">
      <dgm:prSet/>
      <dgm:spPr/>
      <dgm:t>
        <a:bodyPr/>
        <a:lstStyle/>
        <a:p>
          <a:endParaRPr lang="pl-PL"/>
        </a:p>
      </dgm:t>
    </dgm:pt>
    <dgm:pt modelId="{70639905-EE17-4036-8B22-9533287CD29D}" type="sibTrans" cxnId="{92F37685-3E04-438A-B2FD-B729FD99F4D8}">
      <dgm:prSet/>
      <dgm:spPr/>
      <dgm:t>
        <a:bodyPr/>
        <a:lstStyle/>
        <a:p>
          <a:endParaRPr lang="pl-PL"/>
        </a:p>
      </dgm:t>
    </dgm:pt>
    <dgm:pt modelId="{B55D48C9-16FF-4631-9D07-A8B47C1D0F60}">
      <dgm:prSet phldrT="[Tekst]"/>
      <dgm:spPr/>
      <dgm:t>
        <a:bodyPr/>
        <a:lstStyle/>
        <a:p>
          <a:endParaRPr lang="pl-PL" sz="800" dirty="0"/>
        </a:p>
      </dgm:t>
    </dgm:pt>
    <dgm:pt modelId="{42201420-27AD-405E-B172-67D345E36CE3}" type="parTrans" cxnId="{16954814-357D-4FA6-A40B-84B107BB56D0}">
      <dgm:prSet/>
      <dgm:spPr/>
      <dgm:t>
        <a:bodyPr/>
        <a:lstStyle/>
        <a:p>
          <a:endParaRPr lang="pl-PL"/>
        </a:p>
      </dgm:t>
    </dgm:pt>
    <dgm:pt modelId="{1813B172-5CE2-4C8C-BB19-7737EAE3E5BA}" type="sibTrans" cxnId="{16954814-357D-4FA6-A40B-84B107BB56D0}">
      <dgm:prSet/>
      <dgm:spPr/>
      <dgm:t>
        <a:bodyPr/>
        <a:lstStyle/>
        <a:p>
          <a:endParaRPr lang="pl-PL"/>
        </a:p>
      </dgm:t>
    </dgm:pt>
    <dgm:pt modelId="{0838A381-CC09-4843-928C-998672871D53}">
      <dgm:prSet phldrT="[Tekst]" custT="1"/>
      <dgm:spPr/>
      <dgm:t>
        <a:bodyPr/>
        <a:lstStyle/>
        <a:p>
          <a:r>
            <a:rPr lang="pl-PL" sz="1050" dirty="0" smtClean="0"/>
            <a:t>dobry wzrok, </a:t>
          </a:r>
          <a:endParaRPr lang="pl-PL" sz="1050" dirty="0"/>
        </a:p>
      </dgm:t>
    </dgm:pt>
    <dgm:pt modelId="{411C49D2-F726-4254-ACB6-8E0E250A37B7}" type="parTrans" cxnId="{35A4CF2E-A1E1-490E-BC8A-1E8735217417}">
      <dgm:prSet/>
      <dgm:spPr/>
      <dgm:t>
        <a:bodyPr/>
        <a:lstStyle/>
        <a:p>
          <a:endParaRPr lang="pl-PL"/>
        </a:p>
      </dgm:t>
    </dgm:pt>
    <dgm:pt modelId="{34E3B32E-3298-4AEF-B9BB-DC9C8F85294C}" type="sibTrans" cxnId="{35A4CF2E-A1E1-490E-BC8A-1E8735217417}">
      <dgm:prSet/>
      <dgm:spPr/>
      <dgm:t>
        <a:bodyPr/>
        <a:lstStyle/>
        <a:p>
          <a:endParaRPr lang="pl-PL"/>
        </a:p>
      </dgm:t>
    </dgm:pt>
    <dgm:pt modelId="{CC1306CA-3F7B-4B84-B1A1-7F6016EE996C}">
      <dgm:prSet phldrT="[Tekst]"/>
      <dgm:spPr/>
      <dgm:t>
        <a:bodyPr/>
        <a:lstStyle/>
        <a:p>
          <a:endParaRPr lang="pl-PL" sz="800" dirty="0"/>
        </a:p>
      </dgm:t>
    </dgm:pt>
    <dgm:pt modelId="{5C920F81-66C4-42B5-84FF-59308BF938BA}" type="parTrans" cxnId="{974AD523-A0BE-4F34-8377-21108F33B22B}">
      <dgm:prSet/>
      <dgm:spPr/>
      <dgm:t>
        <a:bodyPr/>
        <a:lstStyle/>
        <a:p>
          <a:endParaRPr lang="pl-PL"/>
        </a:p>
      </dgm:t>
    </dgm:pt>
    <dgm:pt modelId="{2634CBB4-AC7D-436A-A3A3-F30F3D973ECF}" type="sibTrans" cxnId="{974AD523-A0BE-4F34-8377-21108F33B22B}">
      <dgm:prSet/>
      <dgm:spPr/>
      <dgm:t>
        <a:bodyPr/>
        <a:lstStyle/>
        <a:p>
          <a:endParaRPr lang="pl-PL"/>
        </a:p>
      </dgm:t>
    </dgm:pt>
    <dgm:pt modelId="{33DB92B2-8E86-431D-B149-AF749619CE37}">
      <dgm:prSet custT="1"/>
      <dgm:spPr/>
      <dgm:t>
        <a:bodyPr/>
        <a:lstStyle/>
        <a:p>
          <a:r>
            <a:rPr lang="pl-PL" sz="1050" dirty="0" smtClean="0"/>
            <a:t>odpowiedzialność,</a:t>
          </a:r>
          <a:endParaRPr lang="pl-PL" sz="1050" dirty="0"/>
        </a:p>
      </dgm:t>
    </dgm:pt>
    <dgm:pt modelId="{AC8A969A-913B-43A1-AC23-7DC8F418C918}" type="parTrans" cxnId="{A9F3CDC7-DA3D-4A52-9293-723CDB0834B9}">
      <dgm:prSet/>
      <dgm:spPr/>
      <dgm:t>
        <a:bodyPr/>
        <a:lstStyle/>
        <a:p>
          <a:endParaRPr lang="pl-PL"/>
        </a:p>
      </dgm:t>
    </dgm:pt>
    <dgm:pt modelId="{58729EE3-8875-4120-AC60-D02FD8ACAE5D}" type="sibTrans" cxnId="{A9F3CDC7-DA3D-4A52-9293-723CDB0834B9}">
      <dgm:prSet/>
      <dgm:spPr/>
      <dgm:t>
        <a:bodyPr/>
        <a:lstStyle/>
        <a:p>
          <a:endParaRPr lang="pl-PL"/>
        </a:p>
      </dgm:t>
    </dgm:pt>
    <dgm:pt modelId="{B629781E-F1DB-4267-9FBB-16170A604C09}">
      <dgm:prSet custT="1"/>
      <dgm:spPr/>
      <dgm:t>
        <a:bodyPr/>
        <a:lstStyle/>
        <a:p>
          <a:r>
            <a:rPr lang="pl-PL" sz="1050" dirty="0" smtClean="0"/>
            <a:t>zręczność rąk i palców,</a:t>
          </a:r>
          <a:endParaRPr lang="pl-PL" sz="1050" dirty="0"/>
        </a:p>
      </dgm:t>
    </dgm:pt>
    <dgm:pt modelId="{4F2578F9-B2C6-4D45-BFFF-C164EA49A318}" type="parTrans" cxnId="{23D816B3-E91B-4ED3-8AB2-F32CFBDE21A2}">
      <dgm:prSet/>
      <dgm:spPr/>
      <dgm:t>
        <a:bodyPr/>
        <a:lstStyle/>
        <a:p>
          <a:endParaRPr lang="pl-PL"/>
        </a:p>
      </dgm:t>
    </dgm:pt>
    <dgm:pt modelId="{EA2DBB8D-688C-405F-B82D-7E6D4B8491B0}" type="sibTrans" cxnId="{23D816B3-E91B-4ED3-8AB2-F32CFBDE21A2}">
      <dgm:prSet/>
      <dgm:spPr/>
      <dgm:t>
        <a:bodyPr/>
        <a:lstStyle/>
        <a:p>
          <a:endParaRPr lang="pl-PL"/>
        </a:p>
      </dgm:t>
    </dgm:pt>
    <dgm:pt modelId="{5C14C5DE-2CE2-40BF-92F0-3E0E2951929D}">
      <dgm:prSet custT="1"/>
      <dgm:spPr/>
      <dgm:t>
        <a:bodyPr/>
        <a:lstStyle/>
        <a:p>
          <a:r>
            <a:rPr lang="pl-PL" sz="1050" dirty="0" smtClean="0"/>
            <a:t>cierpliwość.</a:t>
          </a:r>
          <a:endParaRPr lang="pl-PL" sz="1050" dirty="0"/>
        </a:p>
      </dgm:t>
    </dgm:pt>
    <dgm:pt modelId="{552641E5-E7E3-4DF0-8B8D-0CB24AA7E200}" type="parTrans" cxnId="{B6903854-FF35-487D-854F-44683875D2B9}">
      <dgm:prSet/>
      <dgm:spPr/>
      <dgm:t>
        <a:bodyPr/>
        <a:lstStyle/>
        <a:p>
          <a:endParaRPr lang="pl-PL"/>
        </a:p>
      </dgm:t>
    </dgm:pt>
    <dgm:pt modelId="{E6E837EC-C332-4CD0-8DF8-85F07920AD37}" type="sibTrans" cxnId="{B6903854-FF35-487D-854F-44683875D2B9}">
      <dgm:prSet/>
      <dgm:spPr/>
      <dgm:t>
        <a:bodyPr/>
        <a:lstStyle/>
        <a:p>
          <a:endParaRPr lang="pl-PL"/>
        </a:p>
      </dgm:t>
    </dgm:pt>
    <dgm:pt modelId="{8239C7AF-1185-4C94-9A6D-2A01936148E7}">
      <dgm:prSet custT="1"/>
      <dgm:spPr/>
      <dgm:t>
        <a:bodyPr/>
        <a:lstStyle/>
        <a:p>
          <a:r>
            <a:rPr lang="pl-PL" sz="1200" dirty="0" smtClean="0"/>
            <a:t>umiejętność pracy pod presją czasu,  </a:t>
          </a:r>
          <a:endParaRPr lang="pl-PL" sz="1200" dirty="0"/>
        </a:p>
      </dgm:t>
    </dgm:pt>
    <dgm:pt modelId="{1386CCCF-BD95-466F-8F1C-4B5FD1583440}" type="parTrans" cxnId="{8484A8C8-239F-48F7-97DA-72953E329FB3}">
      <dgm:prSet/>
      <dgm:spPr/>
      <dgm:t>
        <a:bodyPr/>
        <a:lstStyle/>
        <a:p>
          <a:endParaRPr lang="pl-PL"/>
        </a:p>
      </dgm:t>
    </dgm:pt>
    <dgm:pt modelId="{8CBF1021-63C9-4B01-91CE-54FB7CEC4F54}" type="sibTrans" cxnId="{8484A8C8-239F-48F7-97DA-72953E329FB3}">
      <dgm:prSet/>
      <dgm:spPr/>
      <dgm:t>
        <a:bodyPr/>
        <a:lstStyle/>
        <a:p>
          <a:endParaRPr lang="pl-PL"/>
        </a:p>
      </dgm:t>
    </dgm:pt>
    <dgm:pt modelId="{7E664441-8F0E-4AE8-AF8C-482E044E0A2A}">
      <dgm:prSet custT="1"/>
      <dgm:spPr/>
      <dgm:t>
        <a:bodyPr/>
        <a:lstStyle/>
        <a:p>
          <a:r>
            <a:rPr lang="pl-PL" sz="1200" smtClean="0"/>
            <a:t>samokontrola,</a:t>
          </a:r>
          <a:endParaRPr lang="pl-PL" sz="1200"/>
        </a:p>
      </dgm:t>
    </dgm:pt>
    <dgm:pt modelId="{13821E12-18AF-4BF9-AA3B-358D0A09340B}" type="parTrans" cxnId="{62BE3977-8BD8-47E9-9055-EAF6DDAC7369}">
      <dgm:prSet/>
      <dgm:spPr/>
      <dgm:t>
        <a:bodyPr/>
        <a:lstStyle/>
        <a:p>
          <a:endParaRPr lang="pl-PL"/>
        </a:p>
      </dgm:t>
    </dgm:pt>
    <dgm:pt modelId="{09963E53-88F2-4173-BB6E-41BB8217C829}" type="sibTrans" cxnId="{62BE3977-8BD8-47E9-9055-EAF6DDAC7369}">
      <dgm:prSet/>
      <dgm:spPr/>
      <dgm:t>
        <a:bodyPr/>
        <a:lstStyle/>
        <a:p>
          <a:endParaRPr lang="pl-PL"/>
        </a:p>
      </dgm:t>
    </dgm:pt>
    <dgm:pt modelId="{5CC7A869-068B-465A-A763-D1E0DD0693F4}">
      <dgm:prSet custT="1"/>
      <dgm:spPr/>
      <dgm:t>
        <a:bodyPr/>
        <a:lstStyle/>
        <a:p>
          <a:r>
            <a:rPr lang="pl-PL" sz="1200" dirty="0" smtClean="0"/>
            <a:t>niezależność,</a:t>
          </a:r>
          <a:endParaRPr lang="pl-PL" sz="1200" dirty="0"/>
        </a:p>
      </dgm:t>
    </dgm:pt>
    <dgm:pt modelId="{9EF75BBC-B930-49EE-91FB-DED7A98B0BE8}" type="parTrans" cxnId="{E7E1A432-CB5E-4359-9DBD-01BAE53EE984}">
      <dgm:prSet/>
      <dgm:spPr/>
      <dgm:t>
        <a:bodyPr/>
        <a:lstStyle/>
        <a:p>
          <a:endParaRPr lang="pl-PL"/>
        </a:p>
      </dgm:t>
    </dgm:pt>
    <dgm:pt modelId="{1DE26794-A259-4B8C-A660-AB218B254A5B}" type="sibTrans" cxnId="{E7E1A432-CB5E-4359-9DBD-01BAE53EE984}">
      <dgm:prSet/>
      <dgm:spPr/>
      <dgm:t>
        <a:bodyPr/>
        <a:lstStyle/>
        <a:p>
          <a:endParaRPr lang="pl-PL"/>
        </a:p>
      </dgm:t>
    </dgm:pt>
    <dgm:pt modelId="{F0D8349B-1CDD-41CF-BBD8-9B402BC53CB8}">
      <dgm:prSet custT="1"/>
      <dgm:spPr/>
      <dgm:t>
        <a:bodyPr/>
        <a:lstStyle/>
        <a:p>
          <a:r>
            <a:rPr lang="pl-PL" sz="1200" dirty="0" smtClean="0"/>
            <a:t>precyzja,</a:t>
          </a:r>
          <a:endParaRPr lang="pl-PL" sz="1200" dirty="0"/>
        </a:p>
      </dgm:t>
    </dgm:pt>
    <dgm:pt modelId="{ED8E1444-62BB-49B5-9694-8DBC881B1D2B}" type="parTrans" cxnId="{4F22841A-EC23-4FFB-856D-E4DD5FF2C5D2}">
      <dgm:prSet/>
      <dgm:spPr/>
      <dgm:t>
        <a:bodyPr/>
        <a:lstStyle/>
        <a:p>
          <a:endParaRPr lang="pl-PL"/>
        </a:p>
      </dgm:t>
    </dgm:pt>
    <dgm:pt modelId="{2AF38398-85E2-4D41-B8B9-C70ABE5A79C0}" type="sibTrans" cxnId="{4F22841A-EC23-4FFB-856D-E4DD5FF2C5D2}">
      <dgm:prSet/>
      <dgm:spPr/>
      <dgm:t>
        <a:bodyPr/>
        <a:lstStyle/>
        <a:p>
          <a:endParaRPr lang="pl-PL"/>
        </a:p>
      </dgm:t>
    </dgm:pt>
    <dgm:pt modelId="{DC937610-00AC-40F2-BFE7-73DE8D154042}">
      <dgm:prSet custT="1"/>
      <dgm:spPr/>
      <dgm:t>
        <a:bodyPr/>
        <a:lstStyle/>
        <a:p>
          <a:r>
            <a:rPr lang="pl-PL" sz="1200" dirty="0" smtClean="0"/>
            <a:t>konsekwencja w działaniu.</a:t>
          </a:r>
          <a:endParaRPr lang="pl-PL" sz="1200" dirty="0"/>
        </a:p>
      </dgm:t>
    </dgm:pt>
    <dgm:pt modelId="{C72266A8-CADE-428B-8D2B-1B67B203E674}" type="parTrans" cxnId="{3E1E2F80-4792-4647-8E88-3A1888A346CC}">
      <dgm:prSet/>
      <dgm:spPr/>
      <dgm:t>
        <a:bodyPr/>
        <a:lstStyle/>
        <a:p>
          <a:endParaRPr lang="pl-PL"/>
        </a:p>
      </dgm:t>
    </dgm:pt>
    <dgm:pt modelId="{B143EC9C-7B8D-43C8-8FCF-5D3D51A04C93}" type="sibTrans" cxnId="{3E1E2F80-4792-4647-8E88-3A1888A346CC}">
      <dgm:prSet/>
      <dgm:spPr/>
      <dgm:t>
        <a:bodyPr/>
        <a:lstStyle/>
        <a:p>
          <a:endParaRPr lang="pl-PL"/>
        </a:p>
      </dgm:t>
    </dgm:pt>
    <dgm:pt modelId="{D51DF3DB-FBE7-4427-933F-2BDAD6B93BB2}">
      <dgm:prSet phldrT="[Tekst]" custT="1"/>
      <dgm:spPr/>
      <dgm:t>
        <a:bodyPr/>
        <a:lstStyle/>
        <a:p>
          <a:r>
            <a:rPr lang="pl-PL" sz="1050" smtClean="0"/>
            <a:t>zdolności </a:t>
          </a:r>
          <a:r>
            <a:rPr lang="pl-PL" sz="1050" dirty="0" smtClean="0"/>
            <a:t>do odróżniania barw i kształtów,</a:t>
          </a:r>
          <a:endParaRPr lang="pl-PL" sz="1050" dirty="0"/>
        </a:p>
      </dgm:t>
    </dgm:pt>
    <dgm:pt modelId="{934B6EFB-F334-4832-A135-00D1826C463C}" type="parTrans" cxnId="{A6342F77-881C-4AF2-AB3F-653CDC587520}">
      <dgm:prSet/>
      <dgm:spPr/>
      <dgm:t>
        <a:bodyPr/>
        <a:lstStyle/>
        <a:p>
          <a:endParaRPr lang="pl-PL"/>
        </a:p>
      </dgm:t>
    </dgm:pt>
    <dgm:pt modelId="{DE8ED5EA-A651-4620-BF1F-8F4D2236C98F}" type="sibTrans" cxnId="{A6342F77-881C-4AF2-AB3F-653CDC587520}">
      <dgm:prSet/>
      <dgm:spPr/>
      <dgm:t>
        <a:bodyPr/>
        <a:lstStyle/>
        <a:p>
          <a:endParaRPr lang="pl-PL"/>
        </a:p>
      </dgm:t>
    </dgm:pt>
    <dgm:pt modelId="{AB23A7B1-F04E-46AA-B60E-30B190D52257}">
      <dgm:prSet custT="1"/>
      <dgm:spPr/>
      <dgm:t>
        <a:bodyPr/>
        <a:lstStyle/>
        <a:p>
          <a:endParaRPr lang="pl-PL" sz="1200" dirty="0"/>
        </a:p>
      </dgm:t>
    </dgm:pt>
    <dgm:pt modelId="{B79ECCB4-A9B2-4A7C-9F65-044A822BD20F}" type="parTrans" cxnId="{405B04AF-10C7-4805-A39C-33676F8EA1C8}">
      <dgm:prSet/>
      <dgm:spPr/>
      <dgm:t>
        <a:bodyPr/>
        <a:lstStyle/>
        <a:p>
          <a:endParaRPr lang="pl-PL"/>
        </a:p>
      </dgm:t>
    </dgm:pt>
    <dgm:pt modelId="{A93F69BC-BDC1-44D0-8E30-C684BDE9A279}" type="sibTrans" cxnId="{405B04AF-10C7-4805-A39C-33676F8EA1C8}">
      <dgm:prSet/>
      <dgm:spPr/>
      <dgm:t>
        <a:bodyPr/>
        <a:lstStyle/>
        <a:p>
          <a:endParaRPr lang="pl-PL"/>
        </a:p>
      </dgm:t>
    </dgm:pt>
    <dgm:pt modelId="{672824F9-7E1E-478B-8458-0BA4230BD0AD}" type="pres">
      <dgm:prSet presAssocID="{26FBDFBD-3207-4B76-92C6-40336E3D2CF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100BD2D-3CC2-4D1B-AC73-BFC2AB89708C}" type="pres">
      <dgm:prSet presAssocID="{26FBDFBD-3207-4B76-92C6-40336E3D2CF2}" presName="dummyMaxCanvas" presStyleCnt="0">
        <dgm:presLayoutVars/>
      </dgm:prSet>
      <dgm:spPr/>
    </dgm:pt>
    <dgm:pt modelId="{06CE87CF-8562-4B8A-ABFF-5DE7046E8397}" type="pres">
      <dgm:prSet presAssocID="{26FBDFBD-3207-4B76-92C6-40336E3D2CF2}" presName="TwoNodes_1" presStyleLbl="node1" presStyleIdx="0" presStyleCnt="2" custScaleY="134685" custLinFactNeighborX="397" custLinFactNeighborY="-222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4C213D-9BB8-419D-BF28-966693F605BB}" type="pres">
      <dgm:prSet presAssocID="{26FBDFBD-3207-4B76-92C6-40336E3D2CF2}" presName="TwoNodes_2" presStyleLbl="node1" presStyleIdx="1" presStyleCnt="2" custScaleY="167163" custLinFactNeighborX="1037" custLinFactNeighborY="148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74A30B-53D0-465A-85A6-08E793966922}" type="pres">
      <dgm:prSet presAssocID="{26FBDFBD-3207-4B76-92C6-40336E3D2CF2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7F0A2F-D3F9-4776-99A6-274A16F659AB}" type="pres">
      <dgm:prSet presAssocID="{26FBDFBD-3207-4B76-92C6-40336E3D2CF2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FC4526-5DB4-4C93-BCBD-45FD9A36FF27}" type="pres">
      <dgm:prSet presAssocID="{26FBDFBD-3207-4B76-92C6-40336E3D2CF2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3E22A1D-8174-4607-BD71-FB8AD7DF73EC}" srcId="{F144A9C5-DF80-4AB0-9C68-00A9F708FE5D}" destId="{857303B7-4EBA-4166-8936-6162286429DF}" srcOrd="2" destOrd="0" parTransId="{E372A6BD-EB06-4CA6-B205-3DE8B3937AD7}" sibTransId="{316485DF-C695-4112-AADA-CB9A4CC10D7D}"/>
    <dgm:cxn modelId="{CDD94870-28A9-4821-8197-5CD4C6F114AA}" type="presOf" srcId="{5CC7A869-068B-465A-A763-D1E0DD0693F4}" destId="{3C4C213D-9BB8-419D-BF28-966693F605BB}" srcOrd="0" destOrd="4" presId="urn:microsoft.com/office/officeart/2005/8/layout/vProcess5"/>
    <dgm:cxn modelId="{A6342F77-881C-4AF2-AB3F-653CDC587520}" srcId="{F144A9C5-DF80-4AB0-9C68-00A9F708FE5D}" destId="{D51DF3DB-FBE7-4427-933F-2BDAD6B93BB2}" srcOrd="5" destOrd="0" parTransId="{934B6EFB-F334-4832-A135-00D1826C463C}" sibTransId="{DE8ED5EA-A651-4620-BF1F-8F4D2236C98F}"/>
    <dgm:cxn modelId="{0F94CDA3-ED5F-4B88-80DB-92ACF5D6B9CC}" type="presOf" srcId="{CC1306CA-3F7B-4B84-B1A1-7F6016EE996C}" destId="{06CE87CF-8562-4B8A-ABFF-5DE7046E8397}" srcOrd="0" destOrd="10" presId="urn:microsoft.com/office/officeart/2005/8/layout/vProcess5"/>
    <dgm:cxn modelId="{B750B880-6F63-4F51-8963-729394FEC21F}" type="presOf" srcId="{569A7F55-0AB0-4F54-86AA-E4B66CB95EF5}" destId="{F67F0A2F-D3F9-4776-99A6-274A16F659AB}" srcOrd="1" destOrd="4" presId="urn:microsoft.com/office/officeart/2005/8/layout/vProcess5"/>
    <dgm:cxn modelId="{3E1E2F80-4792-4647-8E88-3A1888A346CC}" srcId="{A9EF80B4-B36F-4BF5-80DC-0C864B25A906}" destId="{DC937610-00AC-40F2-BFE7-73DE8D154042}" srcOrd="5" destOrd="0" parTransId="{C72266A8-CADE-428B-8D2B-1B67B203E674}" sibTransId="{B143EC9C-7B8D-43C8-8FCF-5D3D51A04C93}"/>
    <dgm:cxn modelId="{57B1F3FC-DC13-4149-9F1C-C080DDC05685}" type="presOf" srcId="{B55D48C9-16FF-4631-9D07-A8B47C1D0F60}" destId="{F67F0A2F-D3F9-4776-99A6-274A16F659AB}" srcOrd="1" destOrd="11" presId="urn:microsoft.com/office/officeart/2005/8/layout/vProcess5"/>
    <dgm:cxn modelId="{974AD523-A0BE-4F34-8377-21108F33B22B}" srcId="{F144A9C5-DF80-4AB0-9C68-00A9F708FE5D}" destId="{CC1306CA-3F7B-4B84-B1A1-7F6016EE996C}" srcOrd="9" destOrd="0" parTransId="{5C920F81-66C4-42B5-84FF-59308BF938BA}" sibTransId="{2634CBB4-AC7D-436A-A3A3-F30F3D973ECF}"/>
    <dgm:cxn modelId="{101C09DD-518D-4D0D-97D8-E008ECDAAD35}" type="presOf" srcId="{0838A381-CC09-4843-928C-998672871D53}" destId="{F67F0A2F-D3F9-4776-99A6-274A16F659AB}" srcOrd="1" destOrd="5" presId="urn:microsoft.com/office/officeart/2005/8/layout/vProcess5"/>
    <dgm:cxn modelId="{62BE3977-8BD8-47E9-9055-EAF6DDAC7369}" srcId="{A9EF80B4-B36F-4BF5-80DC-0C864B25A906}" destId="{7E664441-8F0E-4AE8-AF8C-482E044E0A2A}" srcOrd="2" destOrd="0" parTransId="{13821E12-18AF-4BF9-AA3B-358D0A09340B}" sibTransId="{09963E53-88F2-4173-BB6E-41BB8217C829}"/>
    <dgm:cxn modelId="{C373AF53-11A5-4E3A-8941-4B2534FD5AA6}" srcId="{F144A9C5-DF80-4AB0-9C68-00A9F708FE5D}" destId="{CC043930-3740-445B-83F3-54136CFCFC38}" srcOrd="0" destOrd="0" parTransId="{8B839965-B499-4C48-8F6D-3EADBEF72B25}" sibTransId="{48AA4633-FFDD-4418-BF1D-8EC11D9FA340}"/>
    <dgm:cxn modelId="{2CE99253-3B33-4326-9D0B-0E6E3EA3E6AF}" type="presOf" srcId="{D5ED6CA6-50EB-4A68-91E1-0A707C91C00C}" destId="{06CE87CF-8562-4B8A-ABFF-5DE7046E8397}" srcOrd="0" destOrd="2" presId="urn:microsoft.com/office/officeart/2005/8/layout/vProcess5"/>
    <dgm:cxn modelId="{E73C6BA9-BF60-4F16-9091-3E75AD26DE85}" type="presOf" srcId="{A9EF80B4-B36F-4BF5-80DC-0C864B25A906}" destId="{3C4C213D-9BB8-419D-BF28-966693F605BB}" srcOrd="0" destOrd="0" presId="urn:microsoft.com/office/officeart/2005/8/layout/vProcess5"/>
    <dgm:cxn modelId="{3BE160B8-103B-4D49-822C-D977038FEE16}" type="presOf" srcId="{A9EF80B4-B36F-4BF5-80DC-0C864B25A906}" destId="{B8FC4526-5DB4-4C93-BCBD-45FD9A36FF27}" srcOrd="1" destOrd="0" presId="urn:microsoft.com/office/officeart/2005/8/layout/vProcess5"/>
    <dgm:cxn modelId="{E6AE6526-2B22-456A-A19D-4DC0D2F24BD3}" type="presOf" srcId="{1C5BB7F5-577F-47E0-B943-84D13DB03468}" destId="{6174A30B-53D0-465A-85A6-08E793966922}" srcOrd="0" destOrd="0" presId="urn:microsoft.com/office/officeart/2005/8/layout/vProcess5"/>
    <dgm:cxn modelId="{2B9030AC-3626-45A4-BFA7-7191B1F038A2}" type="presOf" srcId="{CC043930-3740-445B-83F3-54136CFCFC38}" destId="{06CE87CF-8562-4B8A-ABFF-5DE7046E8397}" srcOrd="0" destOrd="1" presId="urn:microsoft.com/office/officeart/2005/8/layout/vProcess5"/>
    <dgm:cxn modelId="{2ADF5D11-6CEA-4E77-8B18-79BA236B4CFB}" type="presOf" srcId="{26FBDFBD-3207-4B76-92C6-40336E3D2CF2}" destId="{672824F9-7E1E-478B-8458-0BA4230BD0AD}" srcOrd="0" destOrd="0" presId="urn:microsoft.com/office/officeart/2005/8/layout/vProcess5"/>
    <dgm:cxn modelId="{A0DB92D2-29EB-4B43-B1D5-0F8751DB400B}" type="presOf" srcId="{CC1306CA-3F7B-4B84-B1A1-7F6016EE996C}" destId="{F67F0A2F-D3F9-4776-99A6-274A16F659AB}" srcOrd="1" destOrd="10" presId="urn:microsoft.com/office/officeart/2005/8/layout/vProcess5"/>
    <dgm:cxn modelId="{7EB0CF74-4767-4492-A4C8-C174BA05E9E1}" type="presOf" srcId="{7E664441-8F0E-4AE8-AF8C-482E044E0A2A}" destId="{3C4C213D-9BB8-419D-BF28-966693F605BB}" srcOrd="0" destOrd="3" presId="urn:microsoft.com/office/officeart/2005/8/layout/vProcess5"/>
    <dgm:cxn modelId="{7139CFE9-BB0A-44FE-9FAA-C4ACEB09857D}" type="presOf" srcId="{B55D48C9-16FF-4631-9D07-A8B47C1D0F60}" destId="{06CE87CF-8562-4B8A-ABFF-5DE7046E8397}" srcOrd="0" destOrd="11" presId="urn:microsoft.com/office/officeart/2005/8/layout/vProcess5"/>
    <dgm:cxn modelId="{2372D386-F5A0-4C8B-8678-DA5B52688E86}" srcId="{A9EF80B4-B36F-4BF5-80DC-0C864B25A906}" destId="{D32CEEAB-4923-4EFF-B499-DC1F18C3A4BD}" srcOrd="0" destOrd="0" parTransId="{53335244-C567-40DB-9EA5-2FC32812D910}" sibTransId="{F1DE312E-5584-46EF-B6A7-CB7EC00E1F3B}"/>
    <dgm:cxn modelId="{499BED42-376F-48C5-8B4F-0125D66AB5CB}" type="presOf" srcId="{AB23A7B1-F04E-46AA-B60E-30B190D52257}" destId="{3C4C213D-9BB8-419D-BF28-966693F605BB}" srcOrd="0" destOrd="7" presId="urn:microsoft.com/office/officeart/2005/8/layout/vProcess5"/>
    <dgm:cxn modelId="{7E668EB7-F3C6-4C3D-8607-21159668E1B7}" type="presOf" srcId="{D51DF3DB-FBE7-4427-933F-2BDAD6B93BB2}" destId="{F67F0A2F-D3F9-4776-99A6-274A16F659AB}" srcOrd="1" destOrd="6" presId="urn:microsoft.com/office/officeart/2005/8/layout/vProcess5"/>
    <dgm:cxn modelId="{3BDF77F2-088D-4423-9F70-80DC75AD60AD}" type="presOf" srcId="{F0D8349B-1CDD-41CF-BBD8-9B402BC53CB8}" destId="{B8FC4526-5DB4-4C93-BCBD-45FD9A36FF27}" srcOrd="1" destOrd="5" presId="urn:microsoft.com/office/officeart/2005/8/layout/vProcess5"/>
    <dgm:cxn modelId="{A9F3CDC7-DA3D-4A52-9293-723CDB0834B9}" srcId="{F144A9C5-DF80-4AB0-9C68-00A9F708FE5D}" destId="{33DB92B2-8E86-431D-B149-AF749619CE37}" srcOrd="6" destOrd="0" parTransId="{AC8A969A-913B-43A1-AC23-7DC8F418C918}" sibTransId="{58729EE3-8875-4120-AC60-D02FD8ACAE5D}"/>
    <dgm:cxn modelId="{B6903854-FF35-487D-854F-44683875D2B9}" srcId="{F144A9C5-DF80-4AB0-9C68-00A9F708FE5D}" destId="{5C14C5DE-2CE2-40BF-92F0-3E0E2951929D}" srcOrd="8" destOrd="0" parTransId="{552641E5-E7E3-4DF0-8B8D-0CB24AA7E200}" sibTransId="{E6E837EC-C332-4CD0-8DF8-85F07920AD37}"/>
    <dgm:cxn modelId="{E4F20BFE-8858-4EFA-8B82-A28CC1ECC90C}" srcId="{F144A9C5-DF80-4AB0-9C68-00A9F708FE5D}" destId="{D5ED6CA6-50EB-4A68-91E1-0A707C91C00C}" srcOrd="1" destOrd="0" parTransId="{4B96D11E-B973-40F4-82F4-7D10B7D6D6AA}" sibTransId="{A80DD209-67BD-402F-BC68-895F02ACAFF8}"/>
    <dgm:cxn modelId="{E7E1A432-CB5E-4359-9DBD-01BAE53EE984}" srcId="{A9EF80B4-B36F-4BF5-80DC-0C864B25A906}" destId="{5CC7A869-068B-465A-A763-D1E0DD0693F4}" srcOrd="3" destOrd="0" parTransId="{9EF75BBC-B930-49EE-91FB-DED7A98B0BE8}" sibTransId="{1DE26794-A259-4B8C-A660-AB218B254A5B}"/>
    <dgm:cxn modelId="{EFFF7EAC-5745-45A0-8B41-BFECF37622AC}" type="presOf" srcId="{D32CEEAB-4923-4EFF-B499-DC1F18C3A4BD}" destId="{3C4C213D-9BB8-419D-BF28-966693F605BB}" srcOrd="0" destOrd="1" presId="urn:microsoft.com/office/officeart/2005/8/layout/vProcess5"/>
    <dgm:cxn modelId="{0850F4CA-5D24-4A2C-A8E8-783F29E3A964}" type="presOf" srcId="{F0D8349B-1CDD-41CF-BBD8-9B402BC53CB8}" destId="{3C4C213D-9BB8-419D-BF28-966693F605BB}" srcOrd="0" destOrd="5" presId="urn:microsoft.com/office/officeart/2005/8/layout/vProcess5"/>
    <dgm:cxn modelId="{23D816B3-E91B-4ED3-8AB2-F32CFBDE21A2}" srcId="{F144A9C5-DF80-4AB0-9C68-00A9F708FE5D}" destId="{B629781E-F1DB-4267-9FBB-16170A604C09}" srcOrd="7" destOrd="0" parTransId="{4F2578F9-B2C6-4D45-BFFF-C164EA49A318}" sibTransId="{EA2DBB8D-688C-405F-B82D-7E6D4B8491B0}"/>
    <dgm:cxn modelId="{35A4CF2E-A1E1-490E-BC8A-1E8735217417}" srcId="{F144A9C5-DF80-4AB0-9C68-00A9F708FE5D}" destId="{0838A381-CC09-4843-928C-998672871D53}" srcOrd="4" destOrd="0" parTransId="{411C49D2-F726-4254-ACB6-8E0E250A37B7}" sibTransId="{34E3B32E-3298-4AEF-B9BB-DC9C8F85294C}"/>
    <dgm:cxn modelId="{E26ED57F-A297-444D-BC0C-5A35792779DF}" type="presOf" srcId="{F144A9C5-DF80-4AB0-9C68-00A9F708FE5D}" destId="{F67F0A2F-D3F9-4776-99A6-274A16F659AB}" srcOrd="1" destOrd="0" presId="urn:microsoft.com/office/officeart/2005/8/layout/vProcess5"/>
    <dgm:cxn modelId="{4F22841A-EC23-4FFB-856D-E4DD5FF2C5D2}" srcId="{A9EF80B4-B36F-4BF5-80DC-0C864B25A906}" destId="{F0D8349B-1CDD-41CF-BBD8-9B402BC53CB8}" srcOrd="4" destOrd="0" parTransId="{ED8E1444-62BB-49B5-9694-8DBC881B1D2B}" sibTransId="{2AF38398-85E2-4D41-B8B9-C70ABE5A79C0}"/>
    <dgm:cxn modelId="{755F5BFF-610B-4148-8858-ED09BE008659}" type="presOf" srcId="{857303B7-4EBA-4166-8936-6162286429DF}" destId="{F67F0A2F-D3F9-4776-99A6-274A16F659AB}" srcOrd="1" destOrd="3" presId="urn:microsoft.com/office/officeart/2005/8/layout/vProcess5"/>
    <dgm:cxn modelId="{F9CD8F74-3965-4C18-AF9E-53B24D9DD214}" type="presOf" srcId="{D5ED6CA6-50EB-4A68-91E1-0A707C91C00C}" destId="{F67F0A2F-D3F9-4776-99A6-274A16F659AB}" srcOrd="1" destOrd="2" presId="urn:microsoft.com/office/officeart/2005/8/layout/vProcess5"/>
    <dgm:cxn modelId="{AC0A663D-3EF9-4A1C-B402-696EBFEC63E2}" type="presOf" srcId="{5C14C5DE-2CE2-40BF-92F0-3E0E2951929D}" destId="{F67F0A2F-D3F9-4776-99A6-274A16F659AB}" srcOrd="1" destOrd="9" presId="urn:microsoft.com/office/officeart/2005/8/layout/vProcess5"/>
    <dgm:cxn modelId="{6C20695F-F952-4737-82A4-7E06CAD4EF90}" type="presOf" srcId="{DC937610-00AC-40F2-BFE7-73DE8D154042}" destId="{B8FC4526-5DB4-4C93-BCBD-45FD9A36FF27}" srcOrd="1" destOrd="6" presId="urn:microsoft.com/office/officeart/2005/8/layout/vProcess5"/>
    <dgm:cxn modelId="{16954814-357D-4FA6-A40B-84B107BB56D0}" srcId="{F144A9C5-DF80-4AB0-9C68-00A9F708FE5D}" destId="{B55D48C9-16FF-4631-9D07-A8B47C1D0F60}" srcOrd="10" destOrd="0" parTransId="{42201420-27AD-405E-B172-67D345E36CE3}" sibTransId="{1813B172-5CE2-4C8C-BB19-7737EAE3E5BA}"/>
    <dgm:cxn modelId="{D8911B89-8495-4757-9732-5F239CB3FB8C}" srcId="{26FBDFBD-3207-4B76-92C6-40336E3D2CF2}" destId="{A9EF80B4-B36F-4BF5-80DC-0C864B25A906}" srcOrd="1" destOrd="0" parTransId="{B1A245D3-F6B9-425C-A287-D9D6AC0C1E2B}" sibTransId="{E9B1496A-80F6-4F78-9677-4A65DFCEF3DD}"/>
    <dgm:cxn modelId="{16E2708D-09E5-40D6-8BE6-E6593A869949}" type="presOf" srcId="{DC937610-00AC-40F2-BFE7-73DE8D154042}" destId="{3C4C213D-9BB8-419D-BF28-966693F605BB}" srcOrd="0" destOrd="6" presId="urn:microsoft.com/office/officeart/2005/8/layout/vProcess5"/>
    <dgm:cxn modelId="{AD6A7184-7613-4030-A372-5CB5646C5BB8}" type="presOf" srcId="{8239C7AF-1185-4C94-9A6D-2A01936148E7}" destId="{3C4C213D-9BB8-419D-BF28-966693F605BB}" srcOrd="0" destOrd="2" presId="urn:microsoft.com/office/officeart/2005/8/layout/vProcess5"/>
    <dgm:cxn modelId="{3E867B34-0B71-40A7-BACA-AD20C7568BDD}" srcId="{26FBDFBD-3207-4B76-92C6-40336E3D2CF2}" destId="{F144A9C5-DF80-4AB0-9C68-00A9F708FE5D}" srcOrd="0" destOrd="0" parTransId="{20E65052-6424-4613-9829-C6835EE2EE43}" sibTransId="{1C5BB7F5-577F-47E0-B943-84D13DB03468}"/>
    <dgm:cxn modelId="{86179031-570C-4C39-A0AC-F901EC141170}" type="presOf" srcId="{33DB92B2-8E86-431D-B149-AF749619CE37}" destId="{06CE87CF-8562-4B8A-ABFF-5DE7046E8397}" srcOrd="0" destOrd="7" presId="urn:microsoft.com/office/officeart/2005/8/layout/vProcess5"/>
    <dgm:cxn modelId="{92F37685-3E04-438A-B2FD-B729FD99F4D8}" srcId="{F144A9C5-DF80-4AB0-9C68-00A9F708FE5D}" destId="{569A7F55-0AB0-4F54-86AA-E4B66CB95EF5}" srcOrd="3" destOrd="0" parTransId="{DB2DFDB6-37A8-4161-9447-46E4F45C583D}" sibTransId="{70639905-EE17-4036-8B22-9533287CD29D}"/>
    <dgm:cxn modelId="{A9E5457A-F26C-47B5-BC19-91C52A61F9B1}" type="presOf" srcId="{8239C7AF-1185-4C94-9A6D-2A01936148E7}" destId="{B8FC4526-5DB4-4C93-BCBD-45FD9A36FF27}" srcOrd="1" destOrd="2" presId="urn:microsoft.com/office/officeart/2005/8/layout/vProcess5"/>
    <dgm:cxn modelId="{D734EF34-76CA-4B06-B7BB-D949F79F1E74}" type="presOf" srcId="{33DB92B2-8E86-431D-B149-AF749619CE37}" destId="{F67F0A2F-D3F9-4776-99A6-274A16F659AB}" srcOrd="1" destOrd="7" presId="urn:microsoft.com/office/officeart/2005/8/layout/vProcess5"/>
    <dgm:cxn modelId="{405B04AF-10C7-4805-A39C-33676F8EA1C8}" srcId="{A9EF80B4-B36F-4BF5-80DC-0C864B25A906}" destId="{AB23A7B1-F04E-46AA-B60E-30B190D52257}" srcOrd="6" destOrd="0" parTransId="{B79ECCB4-A9B2-4A7C-9F65-044A822BD20F}" sibTransId="{A93F69BC-BDC1-44D0-8E30-C684BDE9A279}"/>
    <dgm:cxn modelId="{A25E91EA-F34D-4168-B414-62107D0CD588}" type="presOf" srcId="{857303B7-4EBA-4166-8936-6162286429DF}" destId="{06CE87CF-8562-4B8A-ABFF-5DE7046E8397}" srcOrd="0" destOrd="3" presId="urn:microsoft.com/office/officeart/2005/8/layout/vProcess5"/>
    <dgm:cxn modelId="{85E2E20F-3CE0-4793-946C-1874140C2FEA}" type="presOf" srcId="{CC043930-3740-445B-83F3-54136CFCFC38}" destId="{F67F0A2F-D3F9-4776-99A6-274A16F659AB}" srcOrd="1" destOrd="1" presId="urn:microsoft.com/office/officeart/2005/8/layout/vProcess5"/>
    <dgm:cxn modelId="{6C63CE98-4E5F-4E73-84CE-34A462AEBBAF}" type="presOf" srcId="{F144A9C5-DF80-4AB0-9C68-00A9F708FE5D}" destId="{06CE87CF-8562-4B8A-ABFF-5DE7046E8397}" srcOrd="0" destOrd="0" presId="urn:microsoft.com/office/officeart/2005/8/layout/vProcess5"/>
    <dgm:cxn modelId="{8484A8C8-239F-48F7-97DA-72953E329FB3}" srcId="{A9EF80B4-B36F-4BF5-80DC-0C864B25A906}" destId="{8239C7AF-1185-4C94-9A6D-2A01936148E7}" srcOrd="1" destOrd="0" parTransId="{1386CCCF-BD95-466F-8F1C-4B5FD1583440}" sibTransId="{8CBF1021-63C9-4B01-91CE-54FB7CEC4F54}"/>
    <dgm:cxn modelId="{166B893D-7911-4344-8003-585E2E4B73F1}" type="presOf" srcId="{AB23A7B1-F04E-46AA-B60E-30B190D52257}" destId="{B8FC4526-5DB4-4C93-BCBD-45FD9A36FF27}" srcOrd="1" destOrd="7" presId="urn:microsoft.com/office/officeart/2005/8/layout/vProcess5"/>
    <dgm:cxn modelId="{6DC51A32-275D-40C0-9235-E866AB9D8703}" type="presOf" srcId="{D51DF3DB-FBE7-4427-933F-2BDAD6B93BB2}" destId="{06CE87CF-8562-4B8A-ABFF-5DE7046E8397}" srcOrd="0" destOrd="6" presId="urn:microsoft.com/office/officeart/2005/8/layout/vProcess5"/>
    <dgm:cxn modelId="{FA7A6C3B-BAFA-44DD-9942-880723F4357D}" type="presOf" srcId="{5C14C5DE-2CE2-40BF-92F0-3E0E2951929D}" destId="{06CE87CF-8562-4B8A-ABFF-5DE7046E8397}" srcOrd="0" destOrd="9" presId="urn:microsoft.com/office/officeart/2005/8/layout/vProcess5"/>
    <dgm:cxn modelId="{3BF1BE1F-7BE2-4AB4-B299-6ABD05665DD0}" type="presOf" srcId="{0838A381-CC09-4843-928C-998672871D53}" destId="{06CE87CF-8562-4B8A-ABFF-5DE7046E8397}" srcOrd="0" destOrd="5" presId="urn:microsoft.com/office/officeart/2005/8/layout/vProcess5"/>
    <dgm:cxn modelId="{48AF31AE-2294-40B8-A931-4D6D8B9B495A}" type="presOf" srcId="{569A7F55-0AB0-4F54-86AA-E4B66CB95EF5}" destId="{06CE87CF-8562-4B8A-ABFF-5DE7046E8397}" srcOrd="0" destOrd="4" presId="urn:microsoft.com/office/officeart/2005/8/layout/vProcess5"/>
    <dgm:cxn modelId="{EB0F0E34-2F33-4EB4-8457-1D8A30DF67F5}" type="presOf" srcId="{7E664441-8F0E-4AE8-AF8C-482E044E0A2A}" destId="{B8FC4526-5DB4-4C93-BCBD-45FD9A36FF27}" srcOrd="1" destOrd="3" presId="urn:microsoft.com/office/officeart/2005/8/layout/vProcess5"/>
    <dgm:cxn modelId="{C593E5F0-B1FB-45AF-9787-4C8DA9517190}" type="presOf" srcId="{B629781E-F1DB-4267-9FBB-16170A604C09}" destId="{06CE87CF-8562-4B8A-ABFF-5DE7046E8397}" srcOrd="0" destOrd="8" presId="urn:microsoft.com/office/officeart/2005/8/layout/vProcess5"/>
    <dgm:cxn modelId="{592F9B84-D68D-45D0-AED1-BB579DA81B1E}" type="presOf" srcId="{5CC7A869-068B-465A-A763-D1E0DD0693F4}" destId="{B8FC4526-5DB4-4C93-BCBD-45FD9A36FF27}" srcOrd="1" destOrd="4" presId="urn:microsoft.com/office/officeart/2005/8/layout/vProcess5"/>
    <dgm:cxn modelId="{04CE8745-A44C-4EE5-A490-B458A9B67E14}" type="presOf" srcId="{B629781E-F1DB-4267-9FBB-16170A604C09}" destId="{F67F0A2F-D3F9-4776-99A6-274A16F659AB}" srcOrd="1" destOrd="8" presId="urn:microsoft.com/office/officeart/2005/8/layout/vProcess5"/>
    <dgm:cxn modelId="{27662CFE-1E78-45ED-9844-B0709FA1F4F7}" type="presOf" srcId="{D32CEEAB-4923-4EFF-B499-DC1F18C3A4BD}" destId="{B8FC4526-5DB4-4C93-BCBD-45FD9A36FF27}" srcOrd="1" destOrd="1" presId="urn:microsoft.com/office/officeart/2005/8/layout/vProcess5"/>
    <dgm:cxn modelId="{D8EE75B9-0401-4B28-824F-2290D8A7C2DE}" type="presParOf" srcId="{672824F9-7E1E-478B-8458-0BA4230BD0AD}" destId="{A100BD2D-3CC2-4D1B-AC73-BFC2AB89708C}" srcOrd="0" destOrd="0" presId="urn:microsoft.com/office/officeart/2005/8/layout/vProcess5"/>
    <dgm:cxn modelId="{46C982CB-6533-4215-A5EF-16FEFB6E539D}" type="presParOf" srcId="{672824F9-7E1E-478B-8458-0BA4230BD0AD}" destId="{06CE87CF-8562-4B8A-ABFF-5DE7046E8397}" srcOrd="1" destOrd="0" presId="urn:microsoft.com/office/officeart/2005/8/layout/vProcess5"/>
    <dgm:cxn modelId="{82868CFC-CAEF-4ECE-93BC-7EA9A43658A1}" type="presParOf" srcId="{672824F9-7E1E-478B-8458-0BA4230BD0AD}" destId="{3C4C213D-9BB8-419D-BF28-966693F605BB}" srcOrd="2" destOrd="0" presId="urn:microsoft.com/office/officeart/2005/8/layout/vProcess5"/>
    <dgm:cxn modelId="{B7FEFA62-110E-48F6-978C-BD2580A84A6A}" type="presParOf" srcId="{672824F9-7E1E-478B-8458-0BA4230BD0AD}" destId="{6174A30B-53D0-465A-85A6-08E793966922}" srcOrd="3" destOrd="0" presId="urn:microsoft.com/office/officeart/2005/8/layout/vProcess5"/>
    <dgm:cxn modelId="{AB2DBC6E-BE85-41F4-8E87-7593E27FFE47}" type="presParOf" srcId="{672824F9-7E1E-478B-8458-0BA4230BD0AD}" destId="{F67F0A2F-D3F9-4776-99A6-274A16F659AB}" srcOrd="4" destOrd="0" presId="urn:microsoft.com/office/officeart/2005/8/layout/vProcess5"/>
    <dgm:cxn modelId="{0990B42F-C93A-4B16-BA6A-79CD6AC230A5}" type="presParOf" srcId="{672824F9-7E1E-478B-8458-0BA4230BD0AD}" destId="{B8FC4526-5DB4-4C93-BCBD-45FD9A36FF2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E39724-BA66-4928-9DE4-B306ACB8BBE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FBA20C5-6F60-4AF9-B7AA-B94ADEF23F5A}">
      <dgm:prSet phldrT="[Tekst]"/>
      <dgm:spPr/>
      <dgm:t>
        <a:bodyPr/>
        <a:lstStyle/>
        <a:p>
          <a:r>
            <a:rPr lang="pl-PL" dirty="0" smtClean="0"/>
            <a:t>Rastrowej</a:t>
          </a:r>
          <a:endParaRPr lang="pl-PL" dirty="0"/>
        </a:p>
      </dgm:t>
    </dgm:pt>
    <dgm:pt modelId="{FB467773-FBB1-433A-B82E-8E2F5720FA31}" type="parTrans" cxnId="{D1034B6A-86BD-49C2-9B0E-60D6980DC9B7}">
      <dgm:prSet/>
      <dgm:spPr/>
      <dgm:t>
        <a:bodyPr/>
        <a:lstStyle/>
        <a:p>
          <a:endParaRPr lang="pl-PL"/>
        </a:p>
      </dgm:t>
    </dgm:pt>
    <dgm:pt modelId="{77846252-EB64-4A78-A6ED-E0D3A107C78C}" type="sibTrans" cxnId="{D1034B6A-86BD-49C2-9B0E-60D6980DC9B7}">
      <dgm:prSet/>
      <dgm:spPr/>
      <dgm:t>
        <a:bodyPr/>
        <a:lstStyle/>
        <a:p>
          <a:endParaRPr lang="pl-PL"/>
        </a:p>
      </dgm:t>
    </dgm:pt>
    <dgm:pt modelId="{D8129386-1875-44D4-B171-8D20D90806D4}">
      <dgm:prSet phldrT="[Tekst]"/>
      <dgm:spPr/>
      <dgm:t>
        <a:bodyPr/>
        <a:lstStyle/>
        <a:p>
          <a:r>
            <a:rPr lang="pl-PL" dirty="0" err="1" smtClean="0"/>
            <a:t>ACDsee</a:t>
          </a:r>
          <a:endParaRPr lang="pl-PL" dirty="0"/>
        </a:p>
      </dgm:t>
    </dgm:pt>
    <dgm:pt modelId="{8C52E740-C101-4B0A-9061-C1A2CCFBCC14}" type="parTrans" cxnId="{C6BAECCD-A99F-44C4-A6E2-22D7A5F2F22B}">
      <dgm:prSet/>
      <dgm:spPr/>
      <dgm:t>
        <a:bodyPr/>
        <a:lstStyle/>
        <a:p>
          <a:endParaRPr lang="pl-PL"/>
        </a:p>
      </dgm:t>
    </dgm:pt>
    <dgm:pt modelId="{4E088681-FCED-4AB0-98DA-C5A9B9B39439}" type="sibTrans" cxnId="{C6BAECCD-A99F-44C4-A6E2-22D7A5F2F22B}">
      <dgm:prSet/>
      <dgm:spPr/>
      <dgm:t>
        <a:bodyPr/>
        <a:lstStyle/>
        <a:p>
          <a:endParaRPr lang="pl-PL"/>
        </a:p>
      </dgm:t>
    </dgm:pt>
    <dgm:pt modelId="{A71D0B49-2168-4608-BB0A-4349B4C8D815}">
      <dgm:prSet phldrT="[Tekst]"/>
      <dgm:spPr/>
      <dgm:t>
        <a:bodyPr/>
        <a:lstStyle/>
        <a:p>
          <a:r>
            <a:rPr lang="pl-PL" dirty="0" err="1" smtClean="0"/>
            <a:t>Adoobe</a:t>
          </a:r>
          <a:r>
            <a:rPr lang="pl-PL" dirty="0" smtClean="0"/>
            <a:t> </a:t>
          </a:r>
          <a:r>
            <a:rPr lang="pl-PL" dirty="0" err="1" smtClean="0"/>
            <a:t>Photoshop</a:t>
          </a:r>
          <a:endParaRPr lang="pl-PL" dirty="0"/>
        </a:p>
      </dgm:t>
    </dgm:pt>
    <dgm:pt modelId="{AC248963-5F46-42AF-8EA9-F8AD240ECDC1}" type="parTrans" cxnId="{EFE94DFE-F165-486E-BFD5-393D33C5D920}">
      <dgm:prSet/>
      <dgm:spPr/>
      <dgm:t>
        <a:bodyPr/>
        <a:lstStyle/>
        <a:p>
          <a:endParaRPr lang="pl-PL"/>
        </a:p>
      </dgm:t>
    </dgm:pt>
    <dgm:pt modelId="{90A0897D-A66E-46C0-AA45-AC40FF9D723D}" type="sibTrans" cxnId="{EFE94DFE-F165-486E-BFD5-393D33C5D920}">
      <dgm:prSet/>
      <dgm:spPr/>
      <dgm:t>
        <a:bodyPr/>
        <a:lstStyle/>
        <a:p>
          <a:endParaRPr lang="pl-PL"/>
        </a:p>
      </dgm:t>
    </dgm:pt>
    <dgm:pt modelId="{6EA15F0A-3359-4005-82C6-C223DA8AB427}">
      <dgm:prSet phldrT="[Tekst]"/>
      <dgm:spPr/>
      <dgm:t>
        <a:bodyPr/>
        <a:lstStyle/>
        <a:p>
          <a:r>
            <a:rPr lang="pl-PL" dirty="0" smtClean="0"/>
            <a:t>Trójwymiarowej </a:t>
          </a:r>
          <a:endParaRPr lang="pl-PL" dirty="0"/>
        </a:p>
      </dgm:t>
    </dgm:pt>
    <dgm:pt modelId="{432E1181-9C84-4B04-9F1C-0F50B05C1CF3}" type="parTrans" cxnId="{2B83876B-C029-48A2-A720-0A32FB9AF607}">
      <dgm:prSet/>
      <dgm:spPr/>
      <dgm:t>
        <a:bodyPr/>
        <a:lstStyle/>
        <a:p>
          <a:endParaRPr lang="pl-PL"/>
        </a:p>
      </dgm:t>
    </dgm:pt>
    <dgm:pt modelId="{C36594DF-0707-4A46-BD19-548EF66EBEC2}" type="sibTrans" cxnId="{2B83876B-C029-48A2-A720-0A32FB9AF607}">
      <dgm:prSet/>
      <dgm:spPr/>
      <dgm:t>
        <a:bodyPr/>
        <a:lstStyle/>
        <a:p>
          <a:endParaRPr lang="pl-PL"/>
        </a:p>
      </dgm:t>
    </dgm:pt>
    <dgm:pt modelId="{3D73DE73-1538-4673-91A6-94724EC48BF2}">
      <dgm:prSet phldrT="[Tekst]"/>
      <dgm:spPr/>
      <dgm:t>
        <a:bodyPr/>
        <a:lstStyle/>
        <a:p>
          <a:r>
            <a:rPr lang="pl-PL" dirty="0" smtClean="0"/>
            <a:t>Studio Max</a:t>
          </a:r>
          <a:endParaRPr lang="pl-PL" dirty="0"/>
        </a:p>
      </dgm:t>
    </dgm:pt>
    <dgm:pt modelId="{040DA29F-322D-4AA9-8354-BDD6BD387FF2}" type="parTrans" cxnId="{9C915C60-C2ED-4B81-B5E5-09145CB75157}">
      <dgm:prSet/>
      <dgm:spPr/>
      <dgm:t>
        <a:bodyPr/>
        <a:lstStyle/>
        <a:p>
          <a:endParaRPr lang="pl-PL"/>
        </a:p>
      </dgm:t>
    </dgm:pt>
    <dgm:pt modelId="{71943831-90D0-41E8-9661-52C0AA0614C3}" type="sibTrans" cxnId="{9C915C60-C2ED-4B81-B5E5-09145CB75157}">
      <dgm:prSet/>
      <dgm:spPr/>
      <dgm:t>
        <a:bodyPr/>
        <a:lstStyle/>
        <a:p>
          <a:endParaRPr lang="pl-PL"/>
        </a:p>
      </dgm:t>
    </dgm:pt>
    <dgm:pt modelId="{E896CA62-6342-4554-A2CB-93C940EC4342}">
      <dgm:prSet phldrT="[Tekst]"/>
      <dgm:spPr/>
      <dgm:t>
        <a:bodyPr/>
        <a:lstStyle/>
        <a:p>
          <a:r>
            <a:rPr lang="pl-PL" dirty="0" err="1" smtClean="0"/>
            <a:t>LightWave</a:t>
          </a:r>
          <a:r>
            <a:rPr lang="pl-PL" dirty="0" smtClean="0"/>
            <a:t> 3d</a:t>
          </a:r>
          <a:endParaRPr lang="pl-PL" dirty="0"/>
        </a:p>
      </dgm:t>
    </dgm:pt>
    <dgm:pt modelId="{63C51CE6-B419-4C75-8132-659E7DF77709}" type="parTrans" cxnId="{FDFE060C-33BA-4FF7-9F8D-94F1B1E834D5}">
      <dgm:prSet/>
      <dgm:spPr/>
      <dgm:t>
        <a:bodyPr/>
        <a:lstStyle/>
        <a:p>
          <a:endParaRPr lang="pl-PL"/>
        </a:p>
      </dgm:t>
    </dgm:pt>
    <dgm:pt modelId="{1E3166EF-72EC-4759-B7EE-60810B45079D}" type="sibTrans" cxnId="{FDFE060C-33BA-4FF7-9F8D-94F1B1E834D5}">
      <dgm:prSet/>
      <dgm:spPr/>
      <dgm:t>
        <a:bodyPr/>
        <a:lstStyle/>
        <a:p>
          <a:endParaRPr lang="pl-PL"/>
        </a:p>
      </dgm:t>
    </dgm:pt>
    <dgm:pt modelId="{0D0CA642-4750-4985-A5E3-7257351D3385}">
      <dgm:prSet phldrT="[Tekst]"/>
      <dgm:spPr/>
      <dgm:t>
        <a:bodyPr/>
        <a:lstStyle/>
        <a:p>
          <a:r>
            <a:rPr lang="pl-PL" dirty="0" smtClean="0"/>
            <a:t>W</a:t>
          </a:r>
          <a:r>
            <a:rPr lang="en-US" dirty="0" err="1" smtClean="0"/>
            <a:t>ektorowej</a:t>
          </a:r>
          <a:endParaRPr lang="pl-PL" dirty="0"/>
        </a:p>
      </dgm:t>
    </dgm:pt>
    <dgm:pt modelId="{D89F175E-25B2-47EB-A9CE-901F3104250F}" type="parTrans" cxnId="{AF9A0F7A-9975-48A9-B27B-C980A89973F8}">
      <dgm:prSet/>
      <dgm:spPr/>
      <dgm:t>
        <a:bodyPr/>
        <a:lstStyle/>
        <a:p>
          <a:endParaRPr lang="pl-PL"/>
        </a:p>
      </dgm:t>
    </dgm:pt>
    <dgm:pt modelId="{A862FC29-F868-4340-93C4-2C764682CCAC}" type="sibTrans" cxnId="{AF9A0F7A-9975-48A9-B27B-C980A89973F8}">
      <dgm:prSet/>
      <dgm:spPr/>
      <dgm:t>
        <a:bodyPr/>
        <a:lstStyle/>
        <a:p>
          <a:endParaRPr lang="pl-PL"/>
        </a:p>
      </dgm:t>
    </dgm:pt>
    <dgm:pt modelId="{22EFB46F-9F21-4A83-B804-22DB19310D82}">
      <dgm:prSet phldrT="[Tekst]"/>
      <dgm:spPr/>
      <dgm:t>
        <a:bodyPr/>
        <a:lstStyle/>
        <a:p>
          <a:r>
            <a:rPr lang="en-US" dirty="0" smtClean="0"/>
            <a:t>CorelDraw</a:t>
          </a:r>
          <a:endParaRPr lang="pl-PL" dirty="0"/>
        </a:p>
      </dgm:t>
    </dgm:pt>
    <dgm:pt modelId="{8F0BABCB-AB74-4AA6-9117-D8B5FE7258E5}" type="parTrans" cxnId="{4B3CABC8-F0DF-4F71-82AD-1DA3AE807A44}">
      <dgm:prSet/>
      <dgm:spPr/>
      <dgm:t>
        <a:bodyPr/>
        <a:lstStyle/>
        <a:p>
          <a:endParaRPr lang="pl-PL"/>
        </a:p>
      </dgm:t>
    </dgm:pt>
    <dgm:pt modelId="{45A97622-4DFA-4BD5-AD08-32227557A12D}" type="sibTrans" cxnId="{4B3CABC8-F0DF-4F71-82AD-1DA3AE807A44}">
      <dgm:prSet/>
      <dgm:spPr/>
      <dgm:t>
        <a:bodyPr/>
        <a:lstStyle/>
        <a:p>
          <a:endParaRPr lang="pl-PL"/>
        </a:p>
      </dgm:t>
    </dgm:pt>
    <dgm:pt modelId="{D233EF5A-EAE9-403E-86F0-AE29492F814B}">
      <dgm:prSet phldrT="[Tekst]"/>
      <dgm:spPr/>
      <dgm:t>
        <a:bodyPr/>
        <a:lstStyle/>
        <a:p>
          <a:r>
            <a:rPr lang="en-US" dirty="0" smtClean="0"/>
            <a:t>Adobe FreeHand</a:t>
          </a:r>
          <a:endParaRPr lang="pl-PL" dirty="0"/>
        </a:p>
      </dgm:t>
    </dgm:pt>
    <dgm:pt modelId="{1E02CD43-9AD1-45C9-A124-B0F71E09AB98}" type="parTrans" cxnId="{F7ED4654-D3C6-4B3A-925F-139213F30F58}">
      <dgm:prSet/>
      <dgm:spPr/>
      <dgm:t>
        <a:bodyPr/>
        <a:lstStyle/>
        <a:p>
          <a:endParaRPr lang="pl-PL"/>
        </a:p>
      </dgm:t>
    </dgm:pt>
    <dgm:pt modelId="{46B072E3-49DB-49D0-97FF-FEFCB5BE16CC}" type="sibTrans" cxnId="{F7ED4654-D3C6-4B3A-925F-139213F30F58}">
      <dgm:prSet/>
      <dgm:spPr/>
      <dgm:t>
        <a:bodyPr/>
        <a:lstStyle/>
        <a:p>
          <a:endParaRPr lang="pl-PL"/>
        </a:p>
      </dgm:t>
    </dgm:pt>
    <dgm:pt modelId="{B0D112F8-3456-4A83-AF79-3B27D0781C4E}" type="pres">
      <dgm:prSet presAssocID="{BBE39724-BA66-4928-9DE4-B306ACB8BB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3B2ED2A-E4CD-472C-979D-8E509C6B67F7}" type="pres">
      <dgm:prSet presAssocID="{CFBA20C5-6F60-4AF9-B7AA-B94ADEF23F5A}" presName="linNode" presStyleCnt="0"/>
      <dgm:spPr/>
    </dgm:pt>
    <dgm:pt modelId="{E6910074-B41C-4082-B474-FB1B2C5DB83E}" type="pres">
      <dgm:prSet presAssocID="{CFBA20C5-6F60-4AF9-B7AA-B94ADEF23F5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E88598-BA84-427E-9103-8BC43D3C20B1}" type="pres">
      <dgm:prSet presAssocID="{CFBA20C5-6F60-4AF9-B7AA-B94ADEF23F5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EEC361-9BA9-403F-96C9-7034A787AC03}" type="pres">
      <dgm:prSet presAssocID="{77846252-EB64-4A78-A6ED-E0D3A107C78C}" presName="sp" presStyleCnt="0"/>
      <dgm:spPr/>
    </dgm:pt>
    <dgm:pt modelId="{61857BC3-C545-4821-87D4-DB6244AF1BF1}" type="pres">
      <dgm:prSet presAssocID="{6EA15F0A-3359-4005-82C6-C223DA8AB427}" presName="linNode" presStyleCnt="0"/>
      <dgm:spPr/>
    </dgm:pt>
    <dgm:pt modelId="{96727C03-D504-4D57-846E-19F6E961F0B1}" type="pres">
      <dgm:prSet presAssocID="{6EA15F0A-3359-4005-82C6-C223DA8AB42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B0FB52-483C-46CA-84E7-6948CC0C3F56}" type="pres">
      <dgm:prSet presAssocID="{6EA15F0A-3359-4005-82C6-C223DA8AB42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09F4BE-24E5-4CAE-9C21-6B45397CD192}" type="pres">
      <dgm:prSet presAssocID="{C36594DF-0707-4A46-BD19-548EF66EBEC2}" presName="sp" presStyleCnt="0"/>
      <dgm:spPr/>
    </dgm:pt>
    <dgm:pt modelId="{B63973D0-D486-4C76-83DA-0CED03EB2556}" type="pres">
      <dgm:prSet presAssocID="{0D0CA642-4750-4985-A5E3-7257351D3385}" presName="linNode" presStyleCnt="0"/>
      <dgm:spPr/>
    </dgm:pt>
    <dgm:pt modelId="{80ABD6E3-A9D9-49D8-BF48-539D361124DF}" type="pres">
      <dgm:prSet presAssocID="{0D0CA642-4750-4985-A5E3-7257351D338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28DE25-B73B-4B45-A496-97151B20DE87}" type="pres">
      <dgm:prSet presAssocID="{0D0CA642-4750-4985-A5E3-7257351D338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DFE060C-33BA-4FF7-9F8D-94F1B1E834D5}" srcId="{6EA15F0A-3359-4005-82C6-C223DA8AB427}" destId="{E896CA62-6342-4554-A2CB-93C940EC4342}" srcOrd="1" destOrd="0" parTransId="{63C51CE6-B419-4C75-8132-659E7DF77709}" sibTransId="{1E3166EF-72EC-4759-B7EE-60810B45079D}"/>
    <dgm:cxn modelId="{4B3CABC8-F0DF-4F71-82AD-1DA3AE807A44}" srcId="{0D0CA642-4750-4985-A5E3-7257351D3385}" destId="{22EFB46F-9F21-4A83-B804-22DB19310D82}" srcOrd="0" destOrd="0" parTransId="{8F0BABCB-AB74-4AA6-9117-D8B5FE7258E5}" sibTransId="{45A97622-4DFA-4BD5-AD08-32227557A12D}"/>
    <dgm:cxn modelId="{9C915C60-C2ED-4B81-B5E5-09145CB75157}" srcId="{6EA15F0A-3359-4005-82C6-C223DA8AB427}" destId="{3D73DE73-1538-4673-91A6-94724EC48BF2}" srcOrd="0" destOrd="0" parTransId="{040DA29F-322D-4AA9-8354-BDD6BD387FF2}" sibTransId="{71943831-90D0-41E8-9661-52C0AA0614C3}"/>
    <dgm:cxn modelId="{07A73C44-3C5F-405E-B99F-A4F55E343B3D}" type="presOf" srcId="{0D0CA642-4750-4985-A5E3-7257351D3385}" destId="{80ABD6E3-A9D9-49D8-BF48-539D361124DF}" srcOrd="0" destOrd="0" presId="urn:microsoft.com/office/officeart/2005/8/layout/vList5"/>
    <dgm:cxn modelId="{5E6C8BB3-0D74-445A-A59F-C404DDB2319C}" type="presOf" srcId="{3D73DE73-1538-4673-91A6-94724EC48BF2}" destId="{D6B0FB52-483C-46CA-84E7-6948CC0C3F56}" srcOrd="0" destOrd="0" presId="urn:microsoft.com/office/officeart/2005/8/layout/vList5"/>
    <dgm:cxn modelId="{52B53084-E35D-45ED-BBC5-8E00D6416BC3}" type="presOf" srcId="{22EFB46F-9F21-4A83-B804-22DB19310D82}" destId="{5728DE25-B73B-4B45-A496-97151B20DE87}" srcOrd="0" destOrd="0" presId="urn:microsoft.com/office/officeart/2005/8/layout/vList5"/>
    <dgm:cxn modelId="{C3ACF52B-BE46-4D2A-A5F4-35B8A2CBD4CF}" type="presOf" srcId="{D8129386-1875-44D4-B171-8D20D90806D4}" destId="{C1E88598-BA84-427E-9103-8BC43D3C20B1}" srcOrd="0" destOrd="0" presId="urn:microsoft.com/office/officeart/2005/8/layout/vList5"/>
    <dgm:cxn modelId="{C6BAECCD-A99F-44C4-A6E2-22D7A5F2F22B}" srcId="{CFBA20C5-6F60-4AF9-B7AA-B94ADEF23F5A}" destId="{D8129386-1875-44D4-B171-8D20D90806D4}" srcOrd="0" destOrd="0" parTransId="{8C52E740-C101-4B0A-9061-C1A2CCFBCC14}" sibTransId="{4E088681-FCED-4AB0-98DA-C5A9B9B39439}"/>
    <dgm:cxn modelId="{EFE94DFE-F165-486E-BFD5-393D33C5D920}" srcId="{CFBA20C5-6F60-4AF9-B7AA-B94ADEF23F5A}" destId="{A71D0B49-2168-4608-BB0A-4349B4C8D815}" srcOrd="1" destOrd="0" parTransId="{AC248963-5F46-42AF-8EA9-F8AD240ECDC1}" sibTransId="{90A0897D-A66E-46C0-AA45-AC40FF9D723D}"/>
    <dgm:cxn modelId="{AF9A0F7A-9975-48A9-B27B-C980A89973F8}" srcId="{BBE39724-BA66-4928-9DE4-B306ACB8BBE0}" destId="{0D0CA642-4750-4985-A5E3-7257351D3385}" srcOrd="2" destOrd="0" parTransId="{D89F175E-25B2-47EB-A9CE-901F3104250F}" sibTransId="{A862FC29-F868-4340-93C4-2C764682CCAC}"/>
    <dgm:cxn modelId="{F7ED4654-D3C6-4B3A-925F-139213F30F58}" srcId="{0D0CA642-4750-4985-A5E3-7257351D3385}" destId="{D233EF5A-EAE9-403E-86F0-AE29492F814B}" srcOrd="1" destOrd="0" parTransId="{1E02CD43-9AD1-45C9-A124-B0F71E09AB98}" sibTransId="{46B072E3-49DB-49D0-97FF-FEFCB5BE16CC}"/>
    <dgm:cxn modelId="{A6BD63C0-EE79-4A14-937F-140D8A91C447}" type="presOf" srcId="{BBE39724-BA66-4928-9DE4-B306ACB8BBE0}" destId="{B0D112F8-3456-4A83-AF79-3B27D0781C4E}" srcOrd="0" destOrd="0" presId="urn:microsoft.com/office/officeart/2005/8/layout/vList5"/>
    <dgm:cxn modelId="{246F1A14-0E03-4524-9C5C-49899AF558F2}" type="presOf" srcId="{D233EF5A-EAE9-403E-86F0-AE29492F814B}" destId="{5728DE25-B73B-4B45-A496-97151B20DE87}" srcOrd="0" destOrd="1" presId="urn:microsoft.com/office/officeart/2005/8/layout/vList5"/>
    <dgm:cxn modelId="{D1034B6A-86BD-49C2-9B0E-60D6980DC9B7}" srcId="{BBE39724-BA66-4928-9DE4-B306ACB8BBE0}" destId="{CFBA20C5-6F60-4AF9-B7AA-B94ADEF23F5A}" srcOrd="0" destOrd="0" parTransId="{FB467773-FBB1-433A-B82E-8E2F5720FA31}" sibTransId="{77846252-EB64-4A78-A6ED-E0D3A107C78C}"/>
    <dgm:cxn modelId="{2B83876B-C029-48A2-A720-0A32FB9AF607}" srcId="{BBE39724-BA66-4928-9DE4-B306ACB8BBE0}" destId="{6EA15F0A-3359-4005-82C6-C223DA8AB427}" srcOrd="1" destOrd="0" parTransId="{432E1181-9C84-4B04-9F1C-0F50B05C1CF3}" sibTransId="{C36594DF-0707-4A46-BD19-548EF66EBEC2}"/>
    <dgm:cxn modelId="{5F5425C8-E83B-4AF6-8CA1-A950E23F5F1B}" type="presOf" srcId="{6EA15F0A-3359-4005-82C6-C223DA8AB427}" destId="{96727C03-D504-4D57-846E-19F6E961F0B1}" srcOrd="0" destOrd="0" presId="urn:microsoft.com/office/officeart/2005/8/layout/vList5"/>
    <dgm:cxn modelId="{B235FBF6-370E-4110-9736-E8EF2E46D69F}" type="presOf" srcId="{E896CA62-6342-4554-A2CB-93C940EC4342}" destId="{D6B0FB52-483C-46CA-84E7-6948CC0C3F56}" srcOrd="0" destOrd="1" presId="urn:microsoft.com/office/officeart/2005/8/layout/vList5"/>
    <dgm:cxn modelId="{1EA1A8E6-E48D-4545-92A6-77D11D73F503}" type="presOf" srcId="{A71D0B49-2168-4608-BB0A-4349B4C8D815}" destId="{C1E88598-BA84-427E-9103-8BC43D3C20B1}" srcOrd="0" destOrd="1" presId="urn:microsoft.com/office/officeart/2005/8/layout/vList5"/>
    <dgm:cxn modelId="{FB4800B5-3B9D-4426-9F68-1039D3786EEC}" type="presOf" srcId="{CFBA20C5-6F60-4AF9-B7AA-B94ADEF23F5A}" destId="{E6910074-B41C-4082-B474-FB1B2C5DB83E}" srcOrd="0" destOrd="0" presId="urn:microsoft.com/office/officeart/2005/8/layout/vList5"/>
    <dgm:cxn modelId="{59324EAA-C192-4F58-A8D3-7B63BB9E6D78}" type="presParOf" srcId="{B0D112F8-3456-4A83-AF79-3B27D0781C4E}" destId="{33B2ED2A-E4CD-472C-979D-8E509C6B67F7}" srcOrd="0" destOrd="0" presId="urn:microsoft.com/office/officeart/2005/8/layout/vList5"/>
    <dgm:cxn modelId="{51DEAEDD-0131-4B2C-8C3B-73B3500F612A}" type="presParOf" srcId="{33B2ED2A-E4CD-472C-979D-8E509C6B67F7}" destId="{E6910074-B41C-4082-B474-FB1B2C5DB83E}" srcOrd="0" destOrd="0" presId="urn:microsoft.com/office/officeart/2005/8/layout/vList5"/>
    <dgm:cxn modelId="{771FC399-FC01-4F35-9EBA-6CDE58C54BE3}" type="presParOf" srcId="{33B2ED2A-E4CD-472C-979D-8E509C6B67F7}" destId="{C1E88598-BA84-427E-9103-8BC43D3C20B1}" srcOrd="1" destOrd="0" presId="urn:microsoft.com/office/officeart/2005/8/layout/vList5"/>
    <dgm:cxn modelId="{44B7CB3F-598A-4E43-B500-065910DCA450}" type="presParOf" srcId="{B0D112F8-3456-4A83-AF79-3B27D0781C4E}" destId="{88EEC361-9BA9-403F-96C9-7034A787AC03}" srcOrd="1" destOrd="0" presId="urn:microsoft.com/office/officeart/2005/8/layout/vList5"/>
    <dgm:cxn modelId="{B209E303-80B9-4342-AFE8-87BC3BD70457}" type="presParOf" srcId="{B0D112F8-3456-4A83-AF79-3B27D0781C4E}" destId="{61857BC3-C545-4821-87D4-DB6244AF1BF1}" srcOrd="2" destOrd="0" presId="urn:microsoft.com/office/officeart/2005/8/layout/vList5"/>
    <dgm:cxn modelId="{22082BC0-C6C3-43C1-931D-04C3C618065D}" type="presParOf" srcId="{61857BC3-C545-4821-87D4-DB6244AF1BF1}" destId="{96727C03-D504-4D57-846E-19F6E961F0B1}" srcOrd="0" destOrd="0" presId="urn:microsoft.com/office/officeart/2005/8/layout/vList5"/>
    <dgm:cxn modelId="{785C02B8-B596-49CA-A0D8-D173C11BB9A9}" type="presParOf" srcId="{61857BC3-C545-4821-87D4-DB6244AF1BF1}" destId="{D6B0FB52-483C-46CA-84E7-6948CC0C3F56}" srcOrd="1" destOrd="0" presId="urn:microsoft.com/office/officeart/2005/8/layout/vList5"/>
    <dgm:cxn modelId="{1EDCE5F1-4A74-4AD8-880B-F4E1893B3D51}" type="presParOf" srcId="{B0D112F8-3456-4A83-AF79-3B27D0781C4E}" destId="{2509F4BE-24E5-4CAE-9C21-6B45397CD192}" srcOrd="3" destOrd="0" presId="urn:microsoft.com/office/officeart/2005/8/layout/vList5"/>
    <dgm:cxn modelId="{17D6EC17-3665-4354-B454-664970EB3936}" type="presParOf" srcId="{B0D112F8-3456-4A83-AF79-3B27D0781C4E}" destId="{B63973D0-D486-4C76-83DA-0CED03EB2556}" srcOrd="4" destOrd="0" presId="urn:microsoft.com/office/officeart/2005/8/layout/vList5"/>
    <dgm:cxn modelId="{FC06D2E6-92AC-4D50-8BAD-FE4013185A65}" type="presParOf" srcId="{B63973D0-D486-4C76-83DA-0CED03EB2556}" destId="{80ABD6E3-A9D9-49D8-BF48-539D361124DF}" srcOrd="0" destOrd="0" presId="urn:microsoft.com/office/officeart/2005/8/layout/vList5"/>
    <dgm:cxn modelId="{08CCC952-0CFF-4C16-B4A8-9E12908B7FF8}" type="presParOf" srcId="{B63973D0-D486-4C76-83DA-0CED03EB2556}" destId="{5728DE25-B73B-4B45-A496-97151B20DE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5C4A3-4D06-4649-9BA0-0682BB1E285E}">
      <dsp:nvSpPr>
        <dsp:cNvPr id="0" name=""/>
        <dsp:cNvSpPr/>
      </dsp:nvSpPr>
      <dsp:spPr>
        <a:xfrm>
          <a:off x="2646663" y="-78069"/>
          <a:ext cx="2411529" cy="1885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u="sng" kern="1200" dirty="0" smtClean="0"/>
            <a:t>Wiedza</a:t>
          </a:r>
          <a:r>
            <a:rPr lang="pl-PL" sz="1000" kern="1200" dirty="0" smtClean="0"/>
            <a:t> ;</a:t>
          </a:r>
          <a:endParaRPr lang="pl-PL" sz="1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 z zakresu zagadnień informatycznych,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 z zakresu terminologii graficznej,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dobra znajomość języka angielskiego.</a:t>
          </a:r>
          <a:endParaRPr lang="pl-PL" sz="1200" kern="1200" dirty="0"/>
        </a:p>
      </dsp:txBody>
      <dsp:txXfrm>
        <a:off x="2646663" y="-78069"/>
        <a:ext cx="2411529" cy="1885852"/>
      </dsp:txXfrm>
    </dsp:sp>
    <dsp:sp modelId="{FE914C89-C76B-4507-822D-F8006CCC74A2}">
      <dsp:nvSpPr>
        <dsp:cNvPr id="0" name=""/>
        <dsp:cNvSpPr/>
      </dsp:nvSpPr>
      <dsp:spPr>
        <a:xfrm>
          <a:off x="1830672" y="911197"/>
          <a:ext cx="4180412" cy="4180412"/>
        </a:xfrm>
        <a:custGeom>
          <a:avLst/>
          <a:gdLst/>
          <a:ahLst/>
          <a:cxnLst/>
          <a:rect l="0" t="0" r="0" b="0"/>
          <a:pathLst>
            <a:path>
              <a:moveTo>
                <a:pt x="3244381" y="347552"/>
              </a:moveTo>
              <a:arcTo wR="2090206" hR="2090206" stAng="18211012" swAng="33935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120BF-6D6A-466B-B797-D64687C83A0A}">
      <dsp:nvSpPr>
        <dsp:cNvPr id="0" name=""/>
        <dsp:cNvSpPr/>
      </dsp:nvSpPr>
      <dsp:spPr>
        <a:xfrm>
          <a:off x="4536508" y="3024342"/>
          <a:ext cx="2411529" cy="1951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u="sng" kern="1200" dirty="0" smtClean="0"/>
            <a:t>Zainteresowania: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techniczne,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artystyczne,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naukowe.</a:t>
          </a:r>
          <a:endParaRPr lang="pl-PL" sz="1200" kern="1200" dirty="0"/>
        </a:p>
      </dsp:txBody>
      <dsp:txXfrm>
        <a:off x="4536508" y="3024342"/>
        <a:ext cx="2411529" cy="1951937"/>
      </dsp:txXfrm>
    </dsp:sp>
    <dsp:sp modelId="{A263C944-C7B3-48F9-9457-BB98BD13A918}">
      <dsp:nvSpPr>
        <dsp:cNvPr id="0" name=""/>
        <dsp:cNvSpPr/>
      </dsp:nvSpPr>
      <dsp:spPr>
        <a:xfrm>
          <a:off x="1869771" y="900553"/>
          <a:ext cx="4180412" cy="4180412"/>
        </a:xfrm>
        <a:custGeom>
          <a:avLst/>
          <a:gdLst/>
          <a:ahLst/>
          <a:cxnLst/>
          <a:rect l="0" t="0" r="0" b="0"/>
          <a:pathLst>
            <a:path>
              <a:moveTo>
                <a:pt x="2730421" y="4079951"/>
              </a:moveTo>
              <a:arcTo wR="2090206" hR="2090206" stAng="4329842" swAng="22425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69F35-7DD2-46A8-8275-2BCD7257AF58}">
      <dsp:nvSpPr>
        <dsp:cNvPr id="0" name=""/>
        <dsp:cNvSpPr/>
      </dsp:nvSpPr>
      <dsp:spPr>
        <a:xfrm>
          <a:off x="836491" y="3024197"/>
          <a:ext cx="2411529" cy="1951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u="sng" kern="1200" dirty="0" smtClean="0"/>
            <a:t>Zdolności i umiejętności: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 techniczne i plastyczne,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planowania i projektowania, 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 pracy w zespole,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kreatywnego rozwiązywania problemów.</a:t>
          </a:r>
          <a:endParaRPr lang="pl-PL" sz="1200" kern="1200" dirty="0"/>
        </a:p>
      </dsp:txBody>
      <dsp:txXfrm>
        <a:off x="836491" y="3024197"/>
        <a:ext cx="2411529" cy="1951937"/>
      </dsp:txXfrm>
    </dsp:sp>
    <dsp:sp modelId="{532095F5-2BB4-434B-AEB5-1D4A62C87423}">
      <dsp:nvSpPr>
        <dsp:cNvPr id="0" name=""/>
        <dsp:cNvSpPr/>
      </dsp:nvSpPr>
      <dsp:spPr>
        <a:xfrm>
          <a:off x="1762221" y="864856"/>
          <a:ext cx="4180412" cy="4180412"/>
        </a:xfrm>
        <a:custGeom>
          <a:avLst/>
          <a:gdLst/>
          <a:ahLst/>
          <a:cxnLst/>
          <a:rect l="0" t="0" r="0" b="0"/>
          <a:pathLst>
            <a:path>
              <a:moveTo>
                <a:pt x="581" y="2139508"/>
              </a:moveTo>
              <a:arcTo wR="2090206" hR="2090206" stAng="10718905" swAng="33346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CE87CF-8562-4B8A-ABFF-5DE7046E8397}">
      <dsp:nvSpPr>
        <dsp:cNvPr id="0" name=""/>
        <dsp:cNvSpPr/>
      </dsp:nvSpPr>
      <dsp:spPr>
        <a:xfrm>
          <a:off x="27577" y="-422881"/>
          <a:ext cx="6946540" cy="2236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Konieczne</a:t>
          </a:r>
          <a:r>
            <a:rPr lang="en-US" sz="1600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:</a:t>
          </a:r>
          <a:endParaRPr lang="pl-PL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050" kern="1200" dirty="0" smtClean="0"/>
            <a:t>dokładność,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050" kern="1200" dirty="0" smtClean="0"/>
            <a:t>dyscyplina,</a:t>
          </a:r>
          <a:endParaRPr lang="pl-PL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050" kern="1200" dirty="0" smtClean="0"/>
            <a:t>spostrzegawczość,</a:t>
          </a:r>
          <a:endParaRPr lang="pl-PL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050" kern="1200" dirty="0" smtClean="0"/>
            <a:t>sumienność,</a:t>
          </a:r>
          <a:endParaRPr lang="pl-PL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050" kern="1200" dirty="0" smtClean="0"/>
            <a:t>dobry wzrok, </a:t>
          </a:r>
          <a:endParaRPr lang="pl-PL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050" kern="1200" smtClean="0"/>
            <a:t>zdolności </a:t>
          </a:r>
          <a:r>
            <a:rPr lang="pl-PL" sz="1050" kern="1200" dirty="0" smtClean="0"/>
            <a:t>do odróżniania barw i kształtów,</a:t>
          </a:r>
          <a:endParaRPr lang="pl-PL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050" kern="1200" dirty="0" smtClean="0"/>
            <a:t>odpowiedzialność,</a:t>
          </a:r>
          <a:endParaRPr lang="pl-PL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050" kern="1200" dirty="0" smtClean="0"/>
            <a:t>zręczność rąk i palców,</a:t>
          </a:r>
          <a:endParaRPr lang="pl-PL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050" kern="1200" dirty="0" smtClean="0"/>
            <a:t>cierpliwość.</a:t>
          </a:r>
          <a:endParaRPr lang="pl-PL" sz="105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800" kern="1200" dirty="0"/>
        </a:p>
      </dsp:txBody>
      <dsp:txXfrm>
        <a:off x="27577" y="-422881"/>
        <a:ext cx="5327226" cy="2236895"/>
      </dsp:txXfrm>
    </dsp:sp>
    <dsp:sp modelId="{3C4C213D-9BB8-419D-BF28-966693F605BB}">
      <dsp:nvSpPr>
        <dsp:cNvPr id="0" name=""/>
        <dsp:cNvSpPr/>
      </dsp:nvSpPr>
      <dsp:spPr>
        <a:xfrm>
          <a:off x="1225859" y="1337324"/>
          <a:ext cx="6946540" cy="2776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Wskazane:</a:t>
          </a:r>
          <a:r>
            <a:rPr lang="pl-PL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endParaRPr lang="pl-PL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dobra pamięć,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umiejętność pracy pod presją czasu,  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smtClean="0"/>
            <a:t>samokontrola,</a:t>
          </a:r>
          <a:endParaRPr lang="pl-PL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niezależność,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precyzja,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konsekwencja w działaniu.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kern="1200" dirty="0"/>
        </a:p>
      </dsp:txBody>
      <dsp:txXfrm>
        <a:off x="1225859" y="1337324"/>
        <a:ext cx="4641137" cy="2776301"/>
      </dsp:txXfrm>
    </dsp:sp>
    <dsp:sp modelId="{6174A30B-53D0-465A-85A6-08E793966922}">
      <dsp:nvSpPr>
        <dsp:cNvPr id="0" name=""/>
        <dsp:cNvSpPr/>
      </dsp:nvSpPr>
      <dsp:spPr>
        <a:xfrm>
          <a:off x="5866997" y="1170749"/>
          <a:ext cx="1079542" cy="10795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>
        <a:off x="5866997" y="1170749"/>
        <a:ext cx="1079542" cy="10795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E88598-BA84-427E-9103-8BC43D3C20B1}">
      <dsp:nvSpPr>
        <dsp:cNvPr id="0" name=""/>
        <dsp:cNvSpPr/>
      </dsp:nvSpPr>
      <dsp:spPr>
        <a:xfrm rot="5400000">
          <a:off x="3904630" y="-1486667"/>
          <a:ext cx="895826" cy="4096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err="1" smtClean="0"/>
            <a:t>ACDsee</a:t>
          </a:r>
          <a:endParaRPr lang="pl-PL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err="1" smtClean="0"/>
            <a:t>Adoobe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Photoshop</a:t>
          </a:r>
          <a:endParaRPr lang="pl-PL" sz="2400" kern="1200" dirty="0"/>
        </a:p>
      </dsp:txBody>
      <dsp:txXfrm rot="5400000">
        <a:off x="3904630" y="-1486667"/>
        <a:ext cx="895826" cy="4096512"/>
      </dsp:txXfrm>
    </dsp:sp>
    <dsp:sp modelId="{E6910074-B41C-4082-B474-FB1B2C5DB83E}">
      <dsp:nvSpPr>
        <dsp:cNvPr id="0" name=""/>
        <dsp:cNvSpPr/>
      </dsp:nvSpPr>
      <dsp:spPr>
        <a:xfrm>
          <a:off x="0" y="1696"/>
          <a:ext cx="2304288" cy="1119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Rastrowej</a:t>
          </a:r>
          <a:endParaRPr lang="pl-PL" sz="2000" kern="1200" dirty="0"/>
        </a:p>
      </dsp:txBody>
      <dsp:txXfrm>
        <a:off x="0" y="1696"/>
        <a:ext cx="2304288" cy="1119782"/>
      </dsp:txXfrm>
    </dsp:sp>
    <dsp:sp modelId="{D6B0FB52-483C-46CA-84E7-6948CC0C3F56}">
      <dsp:nvSpPr>
        <dsp:cNvPr id="0" name=""/>
        <dsp:cNvSpPr/>
      </dsp:nvSpPr>
      <dsp:spPr>
        <a:xfrm rot="5400000">
          <a:off x="3904630" y="-310896"/>
          <a:ext cx="895826" cy="4096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Studio Max</a:t>
          </a:r>
          <a:endParaRPr lang="pl-PL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err="1" smtClean="0"/>
            <a:t>LightWave</a:t>
          </a:r>
          <a:r>
            <a:rPr lang="pl-PL" sz="2400" kern="1200" dirty="0" smtClean="0"/>
            <a:t> 3d</a:t>
          </a:r>
          <a:endParaRPr lang="pl-PL" sz="2400" kern="1200" dirty="0"/>
        </a:p>
      </dsp:txBody>
      <dsp:txXfrm rot="5400000">
        <a:off x="3904630" y="-310896"/>
        <a:ext cx="895826" cy="4096512"/>
      </dsp:txXfrm>
    </dsp:sp>
    <dsp:sp modelId="{96727C03-D504-4D57-846E-19F6E961F0B1}">
      <dsp:nvSpPr>
        <dsp:cNvPr id="0" name=""/>
        <dsp:cNvSpPr/>
      </dsp:nvSpPr>
      <dsp:spPr>
        <a:xfrm>
          <a:off x="0" y="1177468"/>
          <a:ext cx="2304288" cy="1119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Trójwymiarowej </a:t>
          </a:r>
          <a:endParaRPr lang="pl-PL" sz="2000" kern="1200" dirty="0"/>
        </a:p>
      </dsp:txBody>
      <dsp:txXfrm>
        <a:off x="0" y="1177468"/>
        <a:ext cx="2304288" cy="1119782"/>
      </dsp:txXfrm>
    </dsp:sp>
    <dsp:sp modelId="{5728DE25-B73B-4B45-A496-97151B20DE87}">
      <dsp:nvSpPr>
        <dsp:cNvPr id="0" name=""/>
        <dsp:cNvSpPr/>
      </dsp:nvSpPr>
      <dsp:spPr>
        <a:xfrm rot="5400000">
          <a:off x="3904630" y="864875"/>
          <a:ext cx="895826" cy="4096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CorelDraw</a:t>
          </a:r>
          <a:endParaRPr lang="pl-PL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Adobe FreeHand</a:t>
          </a:r>
          <a:endParaRPr lang="pl-PL" sz="2400" kern="1200" dirty="0"/>
        </a:p>
      </dsp:txBody>
      <dsp:txXfrm rot="5400000">
        <a:off x="3904630" y="864875"/>
        <a:ext cx="895826" cy="4096512"/>
      </dsp:txXfrm>
    </dsp:sp>
    <dsp:sp modelId="{80ABD6E3-A9D9-49D8-BF48-539D361124DF}">
      <dsp:nvSpPr>
        <dsp:cNvPr id="0" name=""/>
        <dsp:cNvSpPr/>
      </dsp:nvSpPr>
      <dsp:spPr>
        <a:xfrm>
          <a:off x="0" y="2353240"/>
          <a:ext cx="2304288" cy="1119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W</a:t>
          </a:r>
          <a:r>
            <a:rPr lang="en-US" sz="2000" kern="1200" dirty="0" err="1" smtClean="0"/>
            <a:t>ektorowej</a:t>
          </a:r>
          <a:endParaRPr lang="pl-PL" sz="2000" kern="1200" dirty="0"/>
        </a:p>
      </dsp:txBody>
      <dsp:txXfrm>
        <a:off x="0" y="2353240"/>
        <a:ext cx="2304288" cy="1119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5AEF-CBC9-4464-BA54-6D2A2713FE1C}" type="datetimeFigureOut">
              <a:rPr lang="pl-PL" smtClean="0"/>
              <a:pPr/>
              <a:t>2013-06-03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72C6-C0B8-45A1-92FE-524251D132D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5AEF-CBC9-4464-BA54-6D2A2713FE1C}" type="datetimeFigureOut">
              <a:rPr lang="pl-PL" smtClean="0"/>
              <a:pPr/>
              <a:t>2013-06-03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72C6-C0B8-45A1-92FE-524251D132D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5AEF-CBC9-4464-BA54-6D2A2713FE1C}" type="datetimeFigureOut">
              <a:rPr lang="pl-PL" smtClean="0"/>
              <a:pPr/>
              <a:t>2013-06-03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72C6-C0B8-45A1-92FE-524251D132D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5AEF-CBC9-4464-BA54-6D2A2713FE1C}" type="datetimeFigureOut">
              <a:rPr lang="pl-PL" smtClean="0"/>
              <a:pPr/>
              <a:t>2013-06-03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72C6-C0B8-45A1-92FE-524251D132D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5AEF-CBC9-4464-BA54-6D2A2713FE1C}" type="datetimeFigureOut">
              <a:rPr lang="pl-PL" smtClean="0"/>
              <a:pPr/>
              <a:t>2013-06-03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72C6-C0B8-45A1-92FE-524251D132D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5AEF-CBC9-4464-BA54-6D2A2713FE1C}" type="datetimeFigureOut">
              <a:rPr lang="pl-PL" smtClean="0"/>
              <a:pPr/>
              <a:t>2013-06-03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72C6-C0B8-45A1-92FE-524251D132D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5AEF-CBC9-4464-BA54-6D2A2713FE1C}" type="datetimeFigureOut">
              <a:rPr lang="pl-PL" smtClean="0"/>
              <a:pPr/>
              <a:t>2013-06-03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72C6-C0B8-45A1-92FE-524251D132D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5AEF-CBC9-4464-BA54-6D2A2713FE1C}" type="datetimeFigureOut">
              <a:rPr lang="pl-PL" smtClean="0"/>
              <a:pPr/>
              <a:t>2013-06-03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72C6-C0B8-45A1-92FE-524251D132D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5AEF-CBC9-4464-BA54-6D2A2713FE1C}" type="datetimeFigureOut">
              <a:rPr lang="pl-PL" smtClean="0"/>
              <a:pPr/>
              <a:t>2013-06-03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72C6-C0B8-45A1-92FE-524251D132D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5AEF-CBC9-4464-BA54-6D2A2713FE1C}" type="datetimeFigureOut">
              <a:rPr lang="pl-PL" smtClean="0"/>
              <a:pPr/>
              <a:t>2013-06-03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72C6-C0B8-45A1-92FE-524251D132D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5AEF-CBC9-4464-BA54-6D2A2713FE1C}" type="datetimeFigureOut">
              <a:rPr lang="pl-PL" smtClean="0"/>
              <a:pPr/>
              <a:t>2013-06-03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72C6-C0B8-45A1-92FE-524251D132D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FE5AEF-CBC9-4464-BA54-6D2A2713FE1C}" type="datetimeFigureOut">
              <a:rPr lang="pl-PL" smtClean="0"/>
              <a:pPr/>
              <a:t>2013-06-03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8072C6-C0B8-45A1-92FE-524251D132D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04.olx.pl/ui/11/34/99/1301498003_182492599_2-GRAFIK-komputerowy-przyjmie-zlecenia-Pozn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60" y="0"/>
            <a:ext cx="10442692" cy="6996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pl-PL" sz="7200" b="1" cap="all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GRAFIK KOMPUTEROWY</a:t>
            </a:r>
            <a:endParaRPr lang="pl-PL" sz="7200" b="1" cap="all" dirty="0">
              <a:ln w="0"/>
              <a:solidFill>
                <a:schemeClr val="bg1">
                  <a:lumMod val="9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022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158458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660232" y="836712"/>
            <a:ext cx="197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Politechnika Krakowska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29" y="3429000"/>
            <a:ext cx="606477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67544" y="443711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Uniwersytet Rzeszowski</a:t>
            </a:r>
          </a:p>
        </p:txBody>
      </p:sp>
    </p:spTree>
    <p:extLst>
      <p:ext uri="{BB962C8B-B14F-4D97-AF65-F5344CB8AC3E}">
        <p14:creationId xmlns="" xmlns:p14="http://schemas.microsoft.com/office/powerpoint/2010/main" val="276883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12574"/>
            <a:ext cx="6804248" cy="347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79512" y="83671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Uniwersytet Zielonogórski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615617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516216" y="4437112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Akademia </a:t>
            </a:r>
            <a:r>
              <a:rPr lang="pl-PL" sz="2400" dirty="0" smtClean="0"/>
              <a:t>Górniczo</a:t>
            </a:r>
          </a:p>
          <a:p>
            <a:r>
              <a:rPr lang="pl-PL" sz="2400" dirty="0" smtClean="0"/>
              <a:t>-</a:t>
            </a:r>
            <a:r>
              <a:rPr lang="pl-PL" sz="2400" dirty="0"/>
              <a:t>Hutnicza </a:t>
            </a:r>
            <a:endParaRPr lang="pl-PL" sz="2400" dirty="0" smtClean="0"/>
          </a:p>
          <a:p>
            <a:r>
              <a:rPr lang="pl-PL" sz="2400" dirty="0" smtClean="0"/>
              <a:t>w </a:t>
            </a:r>
            <a:r>
              <a:rPr lang="pl-PL" sz="2400" dirty="0"/>
              <a:t>Krakowie</a:t>
            </a:r>
          </a:p>
        </p:txBody>
      </p:sp>
    </p:spTree>
    <p:extLst>
      <p:ext uri="{BB962C8B-B14F-4D97-AF65-F5344CB8AC3E}">
        <p14:creationId xmlns="" xmlns:p14="http://schemas.microsoft.com/office/powerpoint/2010/main" val="38000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Ciekawostki</a:t>
            </a:r>
            <a:br>
              <a:rPr lang="pl-PL" dirty="0" smtClean="0"/>
            </a:b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967" y="1214422"/>
            <a:ext cx="5074089" cy="564357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600" b="1" dirty="0" smtClean="0"/>
              <a:t>Grafika wektorowa, a rastrowa</a:t>
            </a:r>
          </a:p>
          <a:p>
            <a:pPr marL="45720" indent="0">
              <a:buNone/>
            </a:pPr>
            <a:r>
              <a:rPr lang="pl-PL" u="sng" dirty="0" smtClean="0"/>
              <a:t>Grafika wektorowa:</a:t>
            </a:r>
          </a:p>
          <a:p>
            <a:pPr marL="45720" indent="0">
              <a:buNone/>
            </a:pPr>
            <a:r>
              <a:rPr lang="pl-PL" dirty="0" smtClean="0"/>
              <a:t>Obraz </a:t>
            </a:r>
            <a:r>
              <a:rPr lang="pl-PL" dirty="0"/>
              <a:t>jest rysowany za pomocą kresek lub łuków. Niegdyś powstawał tak </a:t>
            </a:r>
            <a:r>
              <a:rPr lang="pl-PL" dirty="0" smtClean="0"/>
              <a:t>obraz na</a:t>
            </a:r>
            <a:r>
              <a:rPr lang="pl-PL" dirty="0"/>
              <a:t> ploterach </a:t>
            </a:r>
            <a:r>
              <a:rPr lang="pl-PL" dirty="0" smtClean="0"/>
              <a:t>kreślących. </a:t>
            </a:r>
            <a:endParaRPr lang="pl-PL" dirty="0"/>
          </a:p>
          <a:p>
            <a:pPr marL="45720" indent="0">
              <a:buNone/>
            </a:pPr>
            <a:r>
              <a:rPr lang="pl-PL" u="sng" dirty="0" smtClean="0"/>
              <a:t>Grafika rastrowa:</a:t>
            </a:r>
          </a:p>
          <a:p>
            <a:pPr marL="45720" indent="0">
              <a:buNone/>
            </a:pPr>
            <a:r>
              <a:rPr lang="pl-PL" dirty="0" smtClean="0"/>
              <a:t>Obraz </a:t>
            </a:r>
            <a:r>
              <a:rPr lang="pl-PL" dirty="0"/>
              <a:t>jest budowany z prostokątnej siatki leżących blisko siebie punktów (tzw. pikseli). Głównym parametrem w </a:t>
            </a:r>
            <a:r>
              <a:rPr lang="pl-PL" dirty="0" smtClean="0"/>
              <a:t>grafice </a:t>
            </a:r>
            <a:r>
              <a:rPr lang="pl-PL" dirty="0"/>
              <a:t>rastrowej jest </a:t>
            </a:r>
            <a:r>
              <a:rPr lang="pl-PL" dirty="0" smtClean="0"/>
              <a:t>rozdzielczość, </a:t>
            </a:r>
            <a:r>
              <a:rPr lang="pl-PL" dirty="0"/>
              <a:t>czyli liczba </a:t>
            </a:r>
            <a:r>
              <a:rPr lang="pl-PL" dirty="0" smtClean="0"/>
              <a:t>pikseli </a:t>
            </a:r>
            <a:r>
              <a:rPr lang="pl-PL" dirty="0"/>
              <a:t>podawana </a:t>
            </a:r>
            <a:r>
              <a:rPr lang="pl-PL" dirty="0" smtClean="0"/>
              <a:t>jako wymiary ekranu monitora.</a:t>
            </a:r>
            <a:endParaRPr lang="pl-PL" dirty="0"/>
          </a:p>
        </p:txBody>
      </p:sp>
      <p:pic>
        <p:nvPicPr>
          <p:cNvPr id="8196" name="Picture 4" descr="Vektorgraf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40" y="2175209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astergraf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36" y="2175209"/>
            <a:ext cx="1244664" cy="1244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240860" y="357671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Grafika wektorowa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364088" y="357671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Grafika rastrowa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71988"/>
            <a:ext cx="38100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547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5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Programy </a:t>
            </a:r>
            <a:r>
              <a:rPr lang="pl-PL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 tworzenia i obróbki </a:t>
            </a:r>
            <a:r>
              <a:rPr lang="pl-P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grafiki</a:t>
            </a:r>
            <a:endParaRPr lang="pl-PL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1874012370"/>
              </p:ext>
            </p:extLst>
          </p:nvPr>
        </p:nvGraphicFramePr>
        <p:xfrm>
          <a:off x="1331640" y="2852936"/>
          <a:ext cx="6400800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4427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encrypted-tbn0.gstatic.com/images?q=tbn:ANd9GcR-ml9hnRvAasQMtLONeOxa299o9zYfR4XV38BpwW1i2We-TWuB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5185986" cy="3140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shoutitforlife.com/wp-content/uploads/2011/02/Toy-Story-DVD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59" y="2071678"/>
            <a:ext cx="4086641" cy="5314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mikejones.tv/storage/star%20wars%20wallpaper%205.jpeg?__SQUARESPACE_CACHEVERSION=12847847495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5987" cy="3889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2066" y="285728"/>
            <a:ext cx="407193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Przykłady z przemysłu filmowego tworzone za pomocą grafiki komputerowej</a:t>
            </a:r>
            <a:endParaRPr lang="pl-PL" sz="2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143504" y="0"/>
            <a:ext cx="4152592" cy="1515018"/>
          </a:xfrm>
        </p:spPr>
        <p:txBody>
          <a:bodyPr/>
          <a:lstStyle/>
          <a:p>
            <a:pPr marL="45720" indent="0">
              <a:buNone/>
            </a:pPr>
            <a:endParaRPr lang="pl-PL" dirty="0" smtClean="0"/>
          </a:p>
          <a:p>
            <a:pPr marL="4572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165817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15616" y="1428736"/>
            <a:ext cx="6400800" cy="52589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000" b="1" dirty="0" smtClean="0">
                <a:solidFill>
                  <a:srgbClr val="FFFF00"/>
                </a:solidFill>
              </a:rPr>
              <a:t>Grafika komputerowa jest we współczesnym świecie narzędziem powszechnie stosowanym w nauce, technice i rozrywce</a:t>
            </a:r>
            <a:r>
              <a:rPr lang="pl-PL" sz="3200" b="1" dirty="0" smtClean="0">
                <a:solidFill>
                  <a:srgbClr val="FFFF00"/>
                </a:solidFill>
              </a:rPr>
              <a:t>.</a:t>
            </a:r>
            <a:endParaRPr lang="pl-PL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14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97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4053" y="2857750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pl-PL" sz="2800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Jest to dziedzina informatyki zajmująca się wykorzystaniem technik komputerowych do celów wizualizacji artystycznej oraz wizualizacji rzeczywistości</a:t>
            </a:r>
            <a:r>
              <a:rPr lang="pl-PL" sz="1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sz="1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pl-PL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" indent="0" algn="ctr">
              <a:buNone/>
            </a:pPr>
            <a:endParaRPr lang="pl-PL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" indent="0" algn="ctr">
              <a:buNone/>
            </a:pPr>
            <a:r>
              <a:rPr lang="pl-PL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Grafika Komputerowa</a:t>
            </a:r>
            <a:endParaRPr lang="pl-PL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85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pl-P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Opis zawodu</a:t>
            </a:r>
            <a:br>
              <a:rPr lang="pl-P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pl-P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87624" y="1412776"/>
            <a:ext cx="7056784" cy="47525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pl-PL" sz="3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" indent="0" algn="ctr">
              <a:buNone/>
            </a:pPr>
            <a:r>
              <a:rPr lang="pl-PL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Grafik </a:t>
            </a:r>
            <a:r>
              <a:rPr lang="pl-PL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komputerowy jest specjalistą </a:t>
            </a:r>
            <a:r>
              <a:rPr lang="pl-PL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przygotowującym</a:t>
            </a:r>
          </a:p>
          <a:p>
            <a:pPr marL="45720" indent="0" algn="ctr">
              <a:buNone/>
            </a:pPr>
            <a:r>
              <a:rPr lang="pl-PL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  opracowującym różnego rodzaju projekty graficzne </a:t>
            </a:r>
            <a:r>
              <a:rPr lang="pl-PL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pl-PL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pl-PL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 charakterze informacyjnym</a:t>
            </a:r>
            <a:endParaRPr lang="pl-PL" sz="3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" indent="0" algn="ctr">
              <a:buNone/>
            </a:pPr>
            <a:r>
              <a:rPr lang="pl-PL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 reklamowym.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85421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4283968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7" y="642918"/>
            <a:ext cx="564360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 smtClean="0">
                <a:effectLst/>
              </a:rPr>
              <a:t>Zadania </a:t>
            </a:r>
            <a:r>
              <a:rPr lang="pl-PL" sz="3600" dirty="0">
                <a:effectLst/>
              </a:rPr>
              <a:t>grafika </a:t>
            </a:r>
            <a:r>
              <a:rPr lang="pl-PL" sz="3600" dirty="0" smtClean="0">
                <a:effectLst/>
              </a:rPr>
              <a:t>komputerowego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2204864"/>
            <a:ext cx="4678240" cy="4536504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500"/>
              </a:spcBef>
              <a:spcAft>
                <a:spcPts val="500"/>
              </a:spcAft>
            </a:pPr>
            <a:r>
              <a:rPr lang="pl-PL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dobieranie </a:t>
            </a:r>
            <a:r>
              <a:rPr lang="pl-PL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jakości i rodzaju </a:t>
            </a:r>
            <a:r>
              <a:rPr lang="pl-PL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papieru </a:t>
            </a:r>
            <a:r>
              <a:rPr lang="pl-PL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danej publikacji oraz techniki druku</a:t>
            </a:r>
            <a:r>
              <a:rPr lang="pl-PL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lvl="0">
              <a:spcBef>
                <a:spcPts val="500"/>
              </a:spcBef>
              <a:spcAft>
                <a:spcPts val="500"/>
              </a:spcAft>
            </a:pPr>
            <a:endParaRPr lang="pl-PL" sz="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500"/>
              </a:spcBef>
              <a:spcAft>
                <a:spcPts val="500"/>
              </a:spcAft>
            </a:pPr>
            <a:r>
              <a:rPr lang="pl-PL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komputerowe przetwarzanie grafiki,</a:t>
            </a:r>
          </a:p>
          <a:p>
            <a:pPr lvl="0">
              <a:spcBef>
                <a:spcPts val="500"/>
              </a:spcBef>
              <a:spcAft>
                <a:spcPts val="500"/>
              </a:spcAft>
            </a:pPr>
            <a:endParaRPr lang="pl-PL" sz="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500"/>
              </a:spcBef>
              <a:spcAft>
                <a:spcPts val="500"/>
              </a:spcAft>
            </a:pPr>
            <a:r>
              <a:rPr lang="pl-PL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skanowanie </a:t>
            </a:r>
            <a:r>
              <a:rPr lang="pl-PL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slajdów, zdjęć, negatywów przygotowanych przez redaktora technicznego publikacji</a:t>
            </a:r>
            <a:r>
              <a:rPr lang="pl-PL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lvl="0">
              <a:spcBef>
                <a:spcPts val="500"/>
              </a:spcBef>
              <a:spcAft>
                <a:spcPts val="500"/>
              </a:spcAft>
            </a:pPr>
            <a:endParaRPr lang="pl-PL" sz="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500"/>
              </a:spcBef>
              <a:spcAft>
                <a:spcPts val="0"/>
              </a:spcAft>
            </a:pPr>
            <a:r>
              <a:rPr lang="pl-PL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tworzenie grafiki </a:t>
            </a:r>
            <a:r>
              <a:rPr lang="pl-PL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wektorowej, dobieranie </a:t>
            </a:r>
            <a:r>
              <a:rPr lang="pl-PL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tekstu danej publikacji kroju i stopnia czcionki, interlinii, stylów, wielkości wcięć akapitowych, sposobu ustawienia tytułów </a:t>
            </a:r>
            <a:endParaRPr lang="pl-PL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500"/>
              </a:spcBef>
              <a:spcAft>
                <a:spcPts val="0"/>
              </a:spcAft>
              <a:buNone/>
            </a:pPr>
            <a:r>
              <a:rPr lang="pl-PL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i </a:t>
            </a:r>
            <a:r>
              <a:rPr lang="pl-PL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śródtytułów </a:t>
            </a:r>
            <a:r>
              <a:rPr lang="pl-PL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publikacji.</a:t>
            </a:r>
            <a:endParaRPr lang="pl-PL" sz="1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effectLst/>
              </a:rPr>
              <a:t>Zadania grafika komputerowego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1571612"/>
            <a:ext cx="8640960" cy="495373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pl-PL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posługiwanie </a:t>
            </a:r>
            <a:r>
              <a:rPr lang="pl-PL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się densytometrem (urządzenie do pomiaru gęstości optycznej), wilgotnościomierzem, lupą, mikroskopem, przeglądarką do slajdów, wzornikami kolorów</a:t>
            </a:r>
            <a:r>
              <a:rPr lang="pl-PL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pl-PL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pl-PL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wykonywanie odbitek próbnych służących do korekcji barwnej,</a:t>
            </a:r>
          </a:p>
          <a:p>
            <a:pPr lvl="0"/>
            <a:r>
              <a:rPr lang="pl-PL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przedstawianie klientowi odbitek próbnych do akceptacji kolorystycznej.</a:t>
            </a:r>
          </a:p>
          <a:p>
            <a:pPr marL="45720" indent="0">
              <a:buNone/>
            </a:pPr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28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21181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Wymagania zawodu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1067713149"/>
              </p:ext>
            </p:extLst>
          </p:nvPr>
        </p:nvGraphicFramePr>
        <p:xfrm>
          <a:off x="899592" y="1412776"/>
          <a:ext cx="770485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8"/>
            <a:ext cx="2555776" cy="268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73" y="1340767"/>
            <a:ext cx="2307815" cy="268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6767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15006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</a:rPr>
              <a:t>Predyspozycje psychofizyczne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3466154754"/>
              </p:ext>
            </p:extLst>
          </p:nvPr>
        </p:nvGraphicFramePr>
        <p:xfrm>
          <a:off x="943995" y="2636912"/>
          <a:ext cx="8172400" cy="369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26404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64" y="3643314"/>
            <a:ext cx="6143636" cy="2714644"/>
          </a:xfrm>
        </p:spPr>
        <p:txBody>
          <a:bodyPr>
            <a:scene3d>
              <a:camera prst="perspective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pl-P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Uczelnie, na których można studiować grafikę komputerową</a:t>
            </a:r>
            <a:endParaRPr lang="pl-P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53767" y="5643578"/>
            <a:ext cx="5275621" cy="874578"/>
          </a:xfrm>
        </p:spPr>
        <p:txBody>
          <a:bodyPr/>
          <a:lstStyle/>
          <a:p>
            <a:pPr marL="4572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="" xmlns:p14="http://schemas.microsoft.com/office/powerpoint/2010/main" val="32596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0"/>
            <a:ext cx="6343650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51520" y="54868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Politechnika Białostocka</a:t>
            </a:r>
            <a:endParaRPr lang="pl-PL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6096000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516216" y="429309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Politechnika Poznańska</a:t>
            </a:r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386998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245</TotalTime>
  <Words>336</Words>
  <Application>Microsoft Office PowerPoint</Application>
  <PresentationFormat>Pokaz na ekranie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Aerodynamiczny</vt:lpstr>
      <vt:lpstr>GRAFIK KOMPUTEROWY</vt:lpstr>
      <vt:lpstr>Jest to dziedzina informatyki zajmująca się wykorzystaniem technik komputerowych do celów wizualizacji artystycznej oraz wizualizacji rzeczywistości </vt:lpstr>
      <vt:lpstr>Opis zawodu </vt:lpstr>
      <vt:lpstr>Zadania grafika komputerowego </vt:lpstr>
      <vt:lpstr>Zadania grafika komputerowego</vt:lpstr>
      <vt:lpstr>Wymagania zawodu</vt:lpstr>
      <vt:lpstr>Predyspozycje psychofizyczne</vt:lpstr>
      <vt:lpstr>Uczelnie, na których można studiować grafikę komputerową</vt:lpstr>
      <vt:lpstr>Slajd 9</vt:lpstr>
      <vt:lpstr>Slajd 10</vt:lpstr>
      <vt:lpstr>Slajd 11</vt:lpstr>
      <vt:lpstr>Ciekawostki </vt:lpstr>
      <vt:lpstr>Programy do tworzenia i obróbki grafiki</vt:lpstr>
      <vt:lpstr>Przykłady z przemysłu filmowego tworzone za pomocą grafiki komputerowej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 KOMPUTEROWY</dc:title>
  <dc:creator>komp</dc:creator>
  <cp:lastModifiedBy>Biuro</cp:lastModifiedBy>
  <cp:revision>35</cp:revision>
  <dcterms:created xsi:type="dcterms:W3CDTF">2013-03-20T11:21:00Z</dcterms:created>
  <dcterms:modified xsi:type="dcterms:W3CDTF">2013-06-03T11:38:11Z</dcterms:modified>
</cp:coreProperties>
</file>