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6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78651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06164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32878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4605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97896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58095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69920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03012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63701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58467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43611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A759A56-717C-4BEC-B19B-881D1B19AAD3}" type="datetimeFigureOut">
              <a:rPr lang="pl-PL" smtClean="0"/>
              <a:pPr/>
              <a:t>2014-12-08</a:t>
            </a:fld>
            <a:endParaRPr 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117BE9-1BE1-433C-912F-6A78F6D15C5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3528" y="764704"/>
            <a:ext cx="7772400" cy="1470025"/>
          </a:xfrm>
        </p:spPr>
        <p:txBody>
          <a:bodyPr/>
          <a:lstStyle/>
          <a:p>
            <a:r>
              <a:rPr lang="pl-P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Ogólnopolski Tydzień </a:t>
            </a:r>
            <a:r>
              <a:rPr lang="pl-P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Kariery</a:t>
            </a:r>
            <a:br>
              <a:rPr lang="pl-P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ZSHE</a:t>
            </a:r>
            <a:endParaRPr lang="pl-PL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otk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7" y="2564904"/>
            <a:ext cx="8028384" cy="1572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6604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bcdn-sphotos-d-a.akamaihd.net/hphotos-ak-xpf1/v/t1.0-9/10447733_332425560246829_8659688966674134079_n.jpg?oh=d652d25e35c7f4e8f311749720b7893e&amp;oe=54D64322&amp;__gda__=1426140488_a47b4a925234d9232b75ead010a727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024336" cy="474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pole tekstowe 2"/>
          <p:cNvSpPr txBox="1"/>
          <p:nvPr/>
        </p:nvSpPr>
        <p:spPr>
          <a:xfrm>
            <a:off x="4355976" y="404664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Udział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uczennicy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kl. Ib w projekcie „Praktyczne rozwijanie talentu – jesienne warsztaty edukacyjne” na SGH </a:t>
            </a:r>
            <a:endParaRPr lang="pl-PL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Warszawie. Uczennica uczestniczyła </a:t>
            </a:r>
            <a:endParaRPr lang="pl-PL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warsztatach „Budowanie portfolio przyszłych kompetencji zawodowych”. </a:t>
            </a:r>
          </a:p>
        </p:txBody>
      </p:sp>
    </p:spTree>
    <p:extLst>
      <p:ext uri="{BB962C8B-B14F-4D97-AF65-F5344CB8AC3E}">
        <p14:creationId xmlns="" xmlns:p14="http://schemas.microsoft.com/office/powerpoint/2010/main" val="232857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1124744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trakcie warsztatów </a:t>
            </a:r>
            <a:r>
              <a:rPr lang="pl-PL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uczennica </a:t>
            </a:r>
            <a:r>
              <a:rPr lang="pl-PL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przygotowywała </a:t>
            </a:r>
            <a:r>
              <a:rPr lang="pl-PL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się </a:t>
            </a:r>
            <a:r>
              <a:rPr lang="pl-PL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do wejścia na rynek pracy. </a:t>
            </a:r>
            <a:r>
              <a:rPr lang="pl-PL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Dowiedziała </a:t>
            </a:r>
            <a:r>
              <a:rPr lang="pl-PL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się jak tworzyć profesjonalne </a:t>
            </a:r>
            <a:r>
              <a:rPr lang="pl-PL" sz="28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portfolio</a:t>
            </a:r>
            <a:r>
              <a:rPr lang="pl-PL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pl-PL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 tym: e-portfolio) poprzez świadomą pracę nad ścieżką edukacyjną i gromadzenie doświadczeń.</a:t>
            </a:r>
          </a:p>
        </p:txBody>
      </p:sp>
    </p:spTree>
    <p:extLst>
      <p:ext uri="{BB962C8B-B14F-4D97-AF65-F5344CB8AC3E}">
        <p14:creationId xmlns="" xmlns:p14="http://schemas.microsoft.com/office/powerpoint/2010/main" val="1157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zkoła\Nowy folder\mam talent\DSC04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6" y="510598"/>
            <a:ext cx="3655964" cy="4874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531951"/>
            <a:ext cx="3447959" cy="517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D:\Szkoła\Nowy folder\mam talent\IMG_3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2" y="2708920"/>
            <a:ext cx="5508612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11663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Występy artystyczne uczniów na szkolnej scenie ZSHE </a:t>
            </a:r>
          </a:p>
        </p:txBody>
      </p:sp>
    </p:spTree>
    <p:extLst>
      <p:ext uri="{BB962C8B-B14F-4D97-AF65-F5344CB8AC3E}">
        <p14:creationId xmlns="" xmlns:p14="http://schemas.microsoft.com/office/powerpoint/2010/main" val="1481838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3024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Spotkanie z panem Łukaszem Siemieniukiem – dyrektorem Akademickich Inkubatorów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Przedsiębiorczości</a:t>
            </a:r>
          </a:p>
          <a:p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Białymstoku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panią Dorotą Wałuszko – absolwentką ZSHE, </a:t>
            </a:r>
            <a:endParaRPr lang="pl-PL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obecnie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kierownikiem</a:t>
            </a:r>
          </a:p>
          <a:p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Oddziału Banku </a:t>
            </a:r>
            <a:endParaRPr lang="pl-PL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Pekao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S.A. w Białymstoku oraz z panią Moniką Poskrobko – doradcą zawodowym w CEiPM OHP w Białymstoku. </a:t>
            </a:r>
          </a:p>
        </p:txBody>
      </p:sp>
      <p:pic>
        <p:nvPicPr>
          <p:cNvPr id="8194" name="Picture 2" descr="D:\Szkoła\Nowy folder\piątek\IMG_6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1018"/>
            <a:ext cx="5400600" cy="4394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konomik.bialystok.pl/stories/galerie/-14-15/otk/IMG_6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13" y="2528080"/>
            <a:ext cx="4641087" cy="34821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konomik.bialystok.pl/stories/galerie/-14-15/otk/IMG_6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3289"/>
            <a:ext cx="3479160" cy="26104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1163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332656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Dziękujemy wszystkim instytucjom współpracującym przy Organizacji Ogólnopolskiego Tygodnia Kariery w ZSHE ! </a:t>
            </a:r>
            <a:r>
              <a:rPr lang="pl-PL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pl-PL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81571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7744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Dziękuję za uwagę:  Zuzanna Łazarczyk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97171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 to jest OTK?</a:t>
            </a:r>
          </a:p>
          <a:p>
            <a:pPr algn="ctr"/>
            <a:endParaRPr lang="pl-PL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Ogólnopolski Tydzień Kariery, czyli OTK, to coroczne działanie inicjowane przez Stowarzyszenia Doradców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Szkolnych</a:t>
            </a: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Zawodowych Rzeczypospolitej Polskiej mające na celu inspirowanie ogólnopolskich i lokalnych inicjatyw na rzecz rozwoju poradnictwa zawodowego - wspierania edukacji, zawodu, pracy i kariery.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3244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980728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dniach 20-24 października obchodziliśmy w naszej szkole VI Ogólnopolski Tydzień Kariery pod hasłem „Jak zaprzyjaźnić się z rynkiem pracy?”. Uczniowie brali udział w wielu działaniach propagujących świadomy wybór ścieżki zawodowej. Szkolnym koordynatorem akcji była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ani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Grażyna Łapina –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doradca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zawodowy w ZSHE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pl-PL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446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śnienie ze strzałką w dół 1"/>
          <p:cNvSpPr/>
          <p:nvPr/>
        </p:nvSpPr>
        <p:spPr>
          <a:xfrm>
            <a:off x="0" y="50095"/>
            <a:ext cx="2880320" cy="7578090"/>
          </a:xfrm>
          <a:prstGeom prst="downArrowCallout">
            <a:avLst>
              <a:gd name="adj1" fmla="val 0"/>
              <a:gd name="adj2" fmla="val 25000"/>
              <a:gd name="adj3" fmla="val 100000"/>
              <a:gd name="adj4" fmla="val 64977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Oto działania podjęte w ramach OTK w naszej szkole:</a:t>
            </a:r>
          </a:p>
          <a:p>
            <a:pPr algn="ctr"/>
            <a:endParaRPr lang="pl-PL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Udział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Targach Pracy zorganizowanych przez Biuro Karier Politechniki Białostockiej. Uczniowie mieli okazję spotkać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się</a:t>
            </a:r>
          </a:p>
          <a:p>
            <a:pPr algn="ctr"/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porozmawiać </a:t>
            </a:r>
            <a:endParaRPr lang="pl-PL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pracodawcami oferującymi nie tylko pracę, ale także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praktyki</a:t>
            </a:r>
          </a:p>
          <a:p>
            <a:pPr algn="ctr"/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staże.</a:t>
            </a:r>
          </a:p>
        </p:txBody>
      </p:sp>
      <p:pic>
        <p:nvPicPr>
          <p:cNvPr id="1026" name="Picture 2" descr="D:\Szkoła\Nowy folder\targi pracy klasa Id\20141021_134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6" y="328999"/>
            <a:ext cx="5903212" cy="4427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6169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zkoła\Nowy folder\targi pracy klasa Id\20141021_131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 descr="D:\Szkoła\Nowy folder\targi pracy klasa Id\20141021_131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764" y="1185492"/>
            <a:ext cx="4518427" cy="338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3" name="Picture 5" descr="D:\Szkoła\Nowy folder\targi pracy klasa Id\20141021_131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1719" y="2829386"/>
            <a:ext cx="4599773" cy="34498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8361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31840" y="980728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Targi Pracy Politechniki Białostockiej to cykliczne przedsięwzięcie realizowane przez Biuro Karier, które ma na celu zgromadzenie w jednym miejscu najatrakcyjniejszych pracodawców oraz kilku tysięcy młodych specjalistów wchodzących na rynek pracy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pl-PL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:\Szkoła\Nowy folder\targi pracy klasa Id\20141021_131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496" y="1047688"/>
            <a:ext cx="4568127" cy="3426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37895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09106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Wyjście do Wojewódzkiego Urzędu Pracy na zajęcia warsztatowe pt. „Zaskocz pracodawcę </a:t>
            </a:r>
            <a:endParaRPr lang="pl-PL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nagraj </a:t>
            </a:r>
            <a:endParaRPr lang="pl-PL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CV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pl-PL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39"/>
            <a:ext cx="5976664" cy="44824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4512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Szkoła\Nowy folder\WUP klasa Ic\IMG_6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31858"/>
            <a:ext cx="4897608" cy="367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9" name="Picture 3" descr="D:\Szkoła\Nowy folder\WUP klasa Ic\IMG_6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519" y="944723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8" name="Picture 2" descr="D:\Szkoła\Nowy folder\WUP klasa Ic\IMG_6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992555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259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88640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podczas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spotkania dowiedzieli się, czym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jest, do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czego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służy, jak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przygotować się do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nagrania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oraz,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jaki sposób nagrać Video CV, jakie są podstawowe zasady autoprezentacji C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hętne 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osoby nagrały swoje własne </a:t>
            </a:r>
            <a:r>
              <a:rPr lang="pl-PL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pl-PL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D:\Szkoła\Nowy folder\WUP klasa Ic\IMG_6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628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759</Template>
  <TotalTime>131</TotalTime>
  <Words>382</Words>
  <Application>Microsoft Office PowerPoint</Application>
  <PresentationFormat>Pokaz na ekranie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Diseño predeterminado</vt:lpstr>
      <vt:lpstr>Ogólnopolski Tydzień Kariery w ZSHE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Ogólnopolski Tydzień Kariery w ZSHE</dc:title>
  <dc:creator>CzulyBrutal</dc:creator>
  <cp:lastModifiedBy>X</cp:lastModifiedBy>
  <cp:revision>12</cp:revision>
  <dcterms:created xsi:type="dcterms:W3CDTF">2014-11-30T11:33:00Z</dcterms:created>
  <dcterms:modified xsi:type="dcterms:W3CDTF">2014-12-08T20:47:14Z</dcterms:modified>
</cp:coreProperties>
</file>