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21FE0791-64CD-4F3B-B3B2-18A9EF53AFCD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6FCEA-A4FA-450F-A31D-169C95971921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2612C6-3000-48A2-810A-2A54CA8321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96" y="2564904"/>
            <a:ext cx="8748464" cy="17138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22576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6000">
        <p:wipe/>
      </p:transition>
    </mc:Choice>
    <mc:Fallback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Zdjęcia z występów artystycznych uczniów na szkolnej scenie ZSHE</a:t>
            </a:r>
            <a:endParaRPr lang="pl-PL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1343">
            <a:off x="707152" y="2055231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67" y="436510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447" y="4194254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9237">
            <a:off x="4771026" y="1709417"/>
            <a:ext cx="3203848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04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9000">
        <p:wipe/>
      </p:transition>
    </mc:Choice>
    <mc:Fallback>
      <p:transition advClick="0" advTm="9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292494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Prezentacje wykonali: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Karolina Gierasimiuk uczennica klasy I B</a:t>
            </a:r>
          </a:p>
          <a:p>
            <a:r>
              <a:rPr lang="pl-PL" sz="2400" dirty="0" smtClean="0"/>
              <a:t>Patryk Mordasewicz uczeń klasy II B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84192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476672"/>
            <a:ext cx="53568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 to jest OTK ? </a:t>
            </a:r>
          </a:p>
        </p:txBody>
      </p:sp>
      <p:sp>
        <p:nvSpPr>
          <p:cNvPr id="5" name="Chmurka 4"/>
          <p:cNvSpPr/>
          <p:nvPr/>
        </p:nvSpPr>
        <p:spPr>
          <a:xfrm>
            <a:off x="306269" y="1592508"/>
            <a:ext cx="8496944" cy="49685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tx1"/>
                </a:solidFill>
              </a:rPr>
              <a:t>Ogólnopolski Tydzień Kariery, czyli OTK, to coroczne działanie inicjowane przez Stowarzyszenia Doradców </a:t>
            </a:r>
            <a:r>
              <a:rPr lang="pl-PL" sz="2000" dirty="0" smtClean="0">
                <a:solidFill>
                  <a:schemeClr val="tx1"/>
                </a:solidFill>
              </a:rPr>
              <a:t>Szkolnych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i Zawodowych Rzeczypospolitej Polskiej mające na celu inspirowanie ogólnopolskich i lokalnych inicjatyw na rzecz rozwoju poradnictwa </a:t>
            </a:r>
            <a:r>
              <a:rPr lang="pl-PL" sz="2000" dirty="0" smtClean="0">
                <a:solidFill>
                  <a:schemeClr val="tx1"/>
                </a:solidFill>
              </a:rPr>
              <a:t>zawodowego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- wspierania edukacji, zawodu, </a:t>
            </a:r>
            <a:r>
              <a:rPr lang="pl-PL" sz="2000" dirty="0" smtClean="0">
                <a:solidFill>
                  <a:schemeClr val="tx1"/>
                </a:solidFill>
              </a:rPr>
              <a:t>pracy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i kariery.</a:t>
            </a:r>
          </a:p>
        </p:txBody>
      </p:sp>
    </p:spTree>
    <p:extLst>
      <p:ext uri="{BB962C8B-B14F-4D97-AF65-F5344CB8AC3E}">
        <p14:creationId xmlns:p14="http://schemas.microsoft.com/office/powerpoint/2010/main" xmlns="" val="310235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148478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5" name="Chmurka 4"/>
          <p:cNvSpPr/>
          <p:nvPr/>
        </p:nvSpPr>
        <p:spPr>
          <a:xfrm>
            <a:off x="683568" y="831040"/>
            <a:ext cx="7776864" cy="54726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dniach 20-24 października obchodziliśmy w naszej szkole VI Ogólnopolski Tydzień Kariery pod hasłem „ Jak zaprzyjaźnić się z rynkiem pracy?”. Uczniowie brali udział w wielu działaniach propagujących świadomy wybór ścieżki zawodowej. Szkolnym koordynatorem akcji była </a:t>
            </a:r>
            <a:r>
              <a:rPr lang="pl-PL" dirty="0" smtClean="0">
                <a:solidFill>
                  <a:schemeClr val="tx1"/>
                </a:solidFill>
              </a:rPr>
              <a:t>Pani </a:t>
            </a:r>
            <a:r>
              <a:rPr lang="pl-PL" dirty="0">
                <a:solidFill>
                  <a:schemeClr val="tx1"/>
                </a:solidFill>
              </a:rPr>
              <a:t>Grażyna Łapina- doradca zawodowy w ZSHE</a:t>
            </a:r>
          </a:p>
        </p:txBody>
      </p:sp>
    </p:spTree>
    <p:extLst>
      <p:ext uri="{BB962C8B-B14F-4D97-AF65-F5344CB8AC3E}">
        <p14:creationId xmlns:p14="http://schemas.microsoft.com/office/powerpoint/2010/main" xmlns="" val="9880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26064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Działania podjęte w ramach OTK w naszej szkole</a:t>
            </a:r>
            <a:endParaRPr lang="pl-PL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hmurka 5"/>
          <p:cNvSpPr/>
          <p:nvPr/>
        </p:nvSpPr>
        <p:spPr>
          <a:xfrm>
            <a:off x="331429" y="1519550"/>
            <a:ext cx="8487069" cy="52210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Udział w Targach Pracy zorganizowanych przez </a:t>
            </a:r>
            <a:r>
              <a:rPr lang="pl-PL" dirty="0" smtClean="0">
                <a:solidFill>
                  <a:schemeClr val="tx1"/>
                </a:solidFill>
              </a:rPr>
              <a:t>Biuro </a:t>
            </a:r>
            <a:r>
              <a:rPr lang="pl-PL" dirty="0">
                <a:solidFill>
                  <a:schemeClr val="tx1"/>
                </a:solidFill>
              </a:rPr>
              <a:t>K</a:t>
            </a:r>
            <a:r>
              <a:rPr lang="pl-PL" dirty="0" smtClean="0">
                <a:solidFill>
                  <a:schemeClr val="tx1"/>
                </a:solidFill>
              </a:rPr>
              <a:t>arier </a:t>
            </a:r>
            <a:r>
              <a:rPr lang="pl-PL" dirty="0">
                <a:solidFill>
                  <a:schemeClr val="tx1"/>
                </a:solidFill>
              </a:rPr>
              <a:t>Politechniki Białostockiej. Uczniowie mieli okazję spotkać </a:t>
            </a:r>
            <a:r>
              <a:rPr lang="pl-PL" dirty="0" smtClean="0">
                <a:solidFill>
                  <a:schemeClr val="tx1"/>
                </a:solidFill>
              </a:rPr>
              <a:t>się</a:t>
            </a:r>
          </a:p>
          <a:p>
            <a:pPr marL="285750" indent="-285750" algn="ctr"/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i porozmawiać z pracodawcami oferującymi nie tylko pracę, ale także praktyki i staże.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Wyjście do Wojewódzkiego Urzędu Pracy na zajęcia warsztatowe pt. „Zaskocz pracodawcę i nagraj video CV”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Udział uczennicy kl.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</a:t>
            </a:r>
            <a:r>
              <a:rPr lang="pl-PL" dirty="0" err="1" smtClean="0">
                <a:solidFill>
                  <a:schemeClr val="tx1"/>
                </a:solidFill>
              </a:rPr>
              <a:t>b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w projekcie „Praktyczne rozwijanie talentu – jesienne warsztaty edukacyjne” na SGH </a:t>
            </a:r>
            <a:endParaRPr lang="pl-PL" dirty="0" smtClean="0">
              <a:solidFill>
                <a:schemeClr val="tx1"/>
              </a:solidFill>
            </a:endParaRPr>
          </a:p>
          <a:p>
            <a:pPr marL="285750" indent="-285750" algn="ctr"/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Warszawie. Uczennica </a:t>
            </a:r>
            <a:r>
              <a:rPr lang="pl-PL" dirty="0" smtClean="0">
                <a:solidFill>
                  <a:schemeClr val="tx1"/>
                </a:solidFill>
              </a:rPr>
              <a:t>uczestniczyła</a:t>
            </a:r>
          </a:p>
          <a:p>
            <a:pPr marL="285750" indent="-285750" algn="ctr"/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w warsztatach „ Budowanie portfolio przyszłych kompetencji zawodowych”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04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0000">
        <p:wipe/>
      </p:transition>
    </mc:Choice>
    <mc:Fallback>
      <p:transition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40466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Działania podjęte w ramach OTK w naszej szkole</a:t>
            </a:r>
            <a:endParaRPr lang="pl-PL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hmurka 6"/>
          <p:cNvSpPr/>
          <p:nvPr/>
        </p:nvSpPr>
        <p:spPr>
          <a:xfrm>
            <a:off x="683568" y="1728102"/>
            <a:ext cx="8064896" cy="49412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</a:rPr>
              <a:t>Występ artystyczny uczniów na szkolnej scenie ZSHE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chemeClr val="tx1"/>
                </a:solidFill>
              </a:rPr>
              <a:t>Spotkanie z p. Łukaszem </a:t>
            </a:r>
            <a:r>
              <a:rPr lang="pl-PL" sz="1900" dirty="0" err="1">
                <a:solidFill>
                  <a:schemeClr val="tx1"/>
                </a:solidFill>
              </a:rPr>
              <a:t>Siemieniukiem</a:t>
            </a:r>
            <a:r>
              <a:rPr lang="pl-PL" sz="1900" dirty="0">
                <a:solidFill>
                  <a:schemeClr val="tx1"/>
                </a:solidFill>
              </a:rPr>
              <a:t> – dyrektorem Akademickich Inkubatorów Przedsiębiorczości w Białymstoku,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/>
                </a:solidFill>
              </a:rPr>
              <a:t>z </a:t>
            </a:r>
            <a:r>
              <a:rPr lang="pl-PL" sz="1900" dirty="0">
                <a:solidFill>
                  <a:schemeClr val="tx1"/>
                </a:solidFill>
              </a:rPr>
              <a:t>p. Dorotą </a:t>
            </a:r>
            <a:r>
              <a:rPr lang="pl-PL" sz="1900" dirty="0" err="1">
                <a:solidFill>
                  <a:schemeClr val="tx1"/>
                </a:solidFill>
              </a:rPr>
              <a:t>Wałuszko</a:t>
            </a:r>
            <a:r>
              <a:rPr lang="pl-PL" sz="1900" dirty="0">
                <a:solidFill>
                  <a:schemeClr val="tx1"/>
                </a:solidFill>
              </a:rPr>
              <a:t> –absolwentką ZSHE a obecnie kierownikiem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285750" indent="-285750" algn="ctr"/>
            <a:r>
              <a:rPr lang="pl-PL" sz="1900" dirty="0" smtClean="0">
                <a:solidFill>
                  <a:schemeClr val="tx1"/>
                </a:solidFill>
              </a:rPr>
              <a:t>II </a:t>
            </a:r>
            <a:r>
              <a:rPr lang="pl-PL" sz="1900" dirty="0">
                <a:solidFill>
                  <a:schemeClr val="tx1"/>
                </a:solidFill>
              </a:rPr>
              <a:t>Oddziału Banku PKO S.A.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285750" indent="-285750" algn="ctr"/>
            <a:r>
              <a:rPr lang="pl-PL" sz="1900" dirty="0" smtClean="0">
                <a:solidFill>
                  <a:schemeClr val="tx1"/>
                </a:solidFill>
              </a:rPr>
              <a:t>w </a:t>
            </a:r>
            <a:r>
              <a:rPr lang="pl-PL" sz="1900" dirty="0">
                <a:solidFill>
                  <a:schemeClr val="tx1"/>
                </a:solidFill>
              </a:rPr>
              <a:t>Białymstoku oraz z p. Moniką </a:t>
            </a:r>
            <a:r>
              <a:rPr lang="pl-PL" sz="1900" dirty="0" err="1">
                <a:solidFill>
                  <a:schemeClr val="tx1"/>
                </a:solidFill>
              </a:rPr>
              <a:t>Poskrobko</a:t>
            </a:r>
            <a:r>
              <a:rPr lang="pl-PL" sz="1900" dirty="0">
                <a:solidFill>
                  <a:schemeClr val="tx1"/>
                </a:solidFill>
              </a:rPr>
              <a:t> - doradcą zawodowym </a:t>
            </a:r>
            <a:endParaRPr lang="pl-PL" sz="1900" dirty="0" smtClean="0">
              <a:solidFill>
                <a:schemeClr val="tx1"/>
              </a:solidFill>
            </a:endParaRPr>
          </a:p>
          <a:p>
            <a:pPr marL="285750" indent="-285750" algn="ctr"/>
            <a:r>
              <a:rPr lang="pl-PL" sz="1900" dirty="0" smtClean="0">
                <a:solidFill>
                  <a:schemeClr val="tx1"/>
                </a:solidFill>
              </a:rPr>
              <a:t>w </a:t>
            </a:r>
            <a:r>
              <a:rPr lang="pl-PL" sz="1900" dirty="0" err="1">
                <a:solidFill>
                  <a:schemeClr val="tx1"/>
                </a:solidFill>
              </a:rPr>
              <a:t>CEiPM</a:t>
            </a:r>
            <a:r>
              <a:rPr lang="pl-PL" sz="1900" dirty="0">
                <a:solidFill>
                  <a:schemeClr val="tx1"/>
                </a:solidFill>
              </a:rPr>
              <a:t> OHP w Białymstoku</a:t>
            </a:r>
          </a:p>
        </p:txBody>
      </p:sp>
    </p:spTree>
    <p:extLst>
      <p:ext uri="{BB962C8B-B14F-4D97-AF65-F5344CB8AC3E}">
        <p14:creationId xmlns:p14="http://schemas.microsoft.com/office/powerpoint/2010/main" xmlns="" val="387872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2000">
        <p:wipe/>
      </p:transition>
    </mc:Choice>
    <mc:Fallback>
      <p:transition advClick="0" advTm="2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3863133"/>
              </p:ext>
            </p:extLst>
          </p:nvPr>
        </p:nvGraphicFramePr>
        <p:xfrm>
          <a:off x="588358" y="2924944"/>
          <a:ext cx="8136904" cy="2448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144"/>
                <a:gridCol w="1440160"/>
                <a:gridCol w="2520280"/>
                <a:gridCol w="2880320"/>
              </a:tblGrid>
              <a:tr h="1296144">
                <a:tc>
                  <a:txBody>
                    <a:bodyPr/>
                    <a:lstStyle/>
                    <a:p>
                      <a:r>
                        <a:rPr lang="pl-PL" dirty="0" smtClean="0"/>
                        <a:t>21.10.2014</a:t>
                      </a:r>
                    </a:p>
                    <a:p>
                      <a:r>
                        <a:rPr lang="pl-PL" dirty="0" smtClean="0"/>
                        <a:t>wtorek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Godz. 14.40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„Zaskocz pracodawcę- nagraj Video CV”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u="sng" dirty="0" smtClean="0"/>
                        <a:t>Miejsce:</a:t>
                      </a:r>
                      <a:r>
                        <a:rPr lang="pl-PL" dirty="0" smtClean="0"/>
                        <a:t> Wojewódzki</a:t>
                      </a:r>
                      <a:r>
                        <a:rPr lang="pl-PL" baseline="0" dirty="0" smtClean="0"/>
                        <a:t> Urząd Pracy w Białymstoku</a:t>
                      </a:r>
                      <a:endParaRPr lang="pl-PL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Godz.   10.00-15.oo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„Targi Pracy</a:t>
                      </a:r>
                      <a:r>
                        <a:rPr lang="pl-PL" baseline="0" dirty="0" smtClean="0"/>
                        <a:t> Politechniki Białostockiej 2014”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u="sng" dirty="0" smtClean="0"/>
                        <a:t>Miejsce: </a:t>
                      </a:r>
                      <a:r>
                        <a:rPr lang="pl-PL" dirty="0" smtClean="0"/>
                        <a:t>Politechnika Białostocka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1115616" y="692696"/>
            <a:ext cx="7082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Progra</a:t>
            </a:r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 Ogólnopolskiego</a:t>
            </a:r>
          </a:p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Tygodnia </a:t>
            </a:r>
            <a:r>
              <a:rPr lang="pl-PL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ariery w ZSHE</a:t>
            </a:r>
            <a:endParaRPr lang="pl-PL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0">
        <p:wipe/>
      </p:transition>
    </mc:Choice>
    <mc:Fallback>
      <p:transition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Targi Pracy Politechniki </a:t>
            </a:r>
          </a:p>
          <a:p>
            <a:pPr algn="ctr"/>
            <a:r>
              <a:rPr lang="pl-PL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Białostockiej</a:t>
            </a:r>
            <a:endParaRPr lang="pl-PL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hmurka 3"/>
          <p:cNvSpPr/>
          <p:nvPr/>
        </p:nvSpPr>
        <p:spPr>
          <a:xfrm>
            <a:off x="686680" y="2132856"/>
            <a:ext cx="7629736" cy="44383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tx1"/>
                </a:solidFill>
              </a:rPr>
              <a:t>To cykliczne przedsięwzięcie realizowane przez Biuro Karier, które ma na celu zgromadzenie w jednym  miejscu najatrakcyjniejszych pracodawców oraz kilku  młodych specjalistów wchodzących na rynek pracy.</a:t>
            </a:r>
          </a:p>
        </p:txBody>
      </p:sp>
    </p:spTree>
    <p:extLst>
      <p:ext uri="{BB962C8B-B14F-4D97-AF65-F5344CB8AC3E}">
        <p14:creationId xmlns:p14="http://schemas.microsoft.com/office/powerpoint/2010/main" xmlns="" val="303907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04664"/>
            <a:ext cx="93057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3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Zdjęcia z udziału w Targach Pracy </a:t>
            </a:r>
            <a:endParaRPr lang="pl-PL" sz="3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7843">
            <a:off x="378151" y="1498764"/>
            <a:ext cx="2535317" cy="338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399563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0305">
            <a:off x="6412082" y="2215091"/>
            <a:ext cx="2571759" cy="34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369300"/>
            <a:ext cx="2882302" cy="216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41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0">
        <p:wipe/>
      </p:transition>
    </mc:Choice>
    <mc:Fallback>
      <p:transition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298503"/>
            <a:ext cx="842493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Zdjęcia z wyjścia do Wojewódzkiego Urzędu Pracy na zajęcia warsztatowe </a:t>
            </a:r>
            <a:endParaRPr lang="pl-PL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pt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„Zaskocz pracodawcę i nagraj </a:t>
            </a:r>
            <a:endParaRPr lang="pl-PL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ideo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CV”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8121">
            <a:off x="5282780" y="1778745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060848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7156">
            <a:off x="3914291" y="4258570"/>
            <a:ext cx="3081798" cy="231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630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8000">
        <p:wipe/>
      </p:transition>
    </mc:Choice>
    <mc:Fallback>
      <p:transition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TC102455596[[fn=Wiosna]]</Template>
  <TotalTime>180</TotalTime>
  <Words>358</Words>
  <Application>Microsoft Office PowerPoint</Application>
  <PresentationFormat>Pokaz na ekranie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Spring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MORDA</dc:creator>
  <cp:lastModifiedBy>X</cp:lastModifiedBy>
  <cp:revision>20</cp:revision>
  <dcterms:created xsi:type="dcterms:W3CDTF">2014-11-25T07:04:07Z</dcterms:created>
  <dcterms:modified xsi:type="dcterms:W3CDTF">2014-12-08T20:53:01Z</dcterms:modified>
</cp:coreProperties>
</file>